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9.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0.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1.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2.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3.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4.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5.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6.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7.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1.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7" r:id="rId3"/>
    <p:sldMasterId id="2147483710" r:id="rId4"/>
    <p:sldMasterId id="2147483723" r:id="rId5"/>
    <p:sldMasterId id="2147483736" r:id="rId6"/>
    <p:sldMasterId id="2147483749" r:id="rId7"/>
    <p:sldMasterId id="2147483762" r:id="rId8"/>
    <p:sldMasterId id="2147483775" r:id="rId9"/>
    <p:sldMasterId id="2147483801" r:id="rId10"/>
    <p:sldMasterId id="2147483815" r:id="rId11"/>
    <p:sldMasterId id="2147483828" r:id="rId12"/>
    <p:sldMasterId id="2147483841" r:id="rId13"/>
    <p:sldMasterId id="2147483854" r:id="rId14"/>
    <p:sldMasterId id="2147483867" r:id="rId15"/>
    <p:sldMasterId id="2147483880" r:id="rId16"/>
    <p:sldMasterId id="2147483906" r:id="rId17"/>
    <p:sldMasterId id="2147483919" r:id="rId18"/>
  </p:sldMasterIdLst>
  <p:notesMasterIdLst>
    <p:notesMasterId r:id="rId57"/>
  </p:notesMasterIdLst>
  <p:sldIdLst>
    <p:sldId id="256" r:id="rId19"/>
    <p:sldId id="257" r:id="rId20"/>
    <p:sldId id="258" r:id="rId21"/>
    <p:sldId id="260" r:id="rId22"/>
    <p:sldId id="261" r:id="rId23"/>
    <p:sldId id="262" r:id="rId24"/>
    <p:sldId id="259" r:id="rId25"/>
    <p:sldId id="263" r:id="rId26"/>
    <p:sldId id="264" r:id="rId27"/>
    <p:sldId id="265" r:id="rId28"/>
    <p:sldId id="266" r:id="rId29"/>
    <p:sldId id="268" r:id="rId30"/>
    <p:sldId id="269" r:id="rId31"/>
    <p:sldId id="270" r:id="rId32"/>
    <p:sldId id="271" r:id="rId33"/>
    <p:sldId id="272" r:id="rId34"/>
    <p:sldId id="273" r:id="rId35"/>
    <p:sldId id="274" r:id="rId36"/>
    <p:sldId id="276" r:id="rId37"/>
    <p:sldId id="277" r:id="rId38"/>
    <p:sldId id="278" r:id="rId39"/>
    <p:sldId id="280" r:id="rId40"/>
    <p:sldId id="275" r:id="rId41"/>
    <p:sldId id="279" r:id="rId42"/>
    <p:sldId id="281" r:id="rId43"/>
    <p:sldId id="282" r:id="rId44"/>
    <p:sldId id="284" r:id="rId45"/>
    <p:sldId id="299" r:id="rId46"/>
    <p:sldId id="290" r:id="rId47"/>
    <p:sldId id="289" r:id="rId48"/>
    <p:sldId id="291" r:id="rId49"/>
    <p:sldId id="292" r:id="rId50"/>
    <p:sldId id="293" r:id="rId51"/>
    <p:sldId id="294" r:id="rId52"/>
    <p:sldId id="296" r:id="rId53"/>
    <p:sldId id="285" r:id="rId54"/>
    <p:sldId id="297" r:id="rId55"/>
    <p:sldId id="298" r:id="rId56"/>
  </p:sldIdLst>
  <p:sldSz cx="12801600" cy="96012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1F3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631818-04ED-484B-B652-0AEDB708E583}" v="20" dt="2019-07-25T00:21:54.7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92725" autoAdjust="0"/>
  </p:normalViewPr>
  <p:slideViewPr>
    <p:cSldViewPr snapToGrid="0">
      <p:cViewPr varScale="1">
        <p:scale>
          <a:sx n="68" d="100"/>
          <a:sy n="68" d="100"/>
        </p:scale>
        <p:origin x="903"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63" Type="http://schemas.microsoft.com/office/2015/10/relationships/revisionInfo" Target="revisionInfo.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1.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8" Type="http://schemas.openxmlformats.org/officeDocument/2006/relationships/slideMaster" Target="slideMasters/slideMaster8.xml"/><Relationship Id="rId51" Type="http://schemas.openxmlformats.org/officeDocument/2006/relationships/slide" Target="slides/slide3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viewProps" Target="viewProps.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ome Richalot" userId="1d6fd800-0203-4a7c-9957-49403e517c93" providerId="ADAL" clId="{69631818-04ED-484B-B652-0AEDB708E583}"/>
    <pc:docChg chg="modSld">
      <pc:chgData name="Jerome Richalot" userId="1d6fd800-0203-4a7c-9957-49403e517c93" providerId="ADAL" clId="{69631818-04ED-484B-B652-0AEDB708E583}" dt="2019-07-25T00:21:45.960" v="17" actId="20577"/>
      <pc:docMkLst>
        <pc:docMk/>
      </pc:docMkLst>
      <pc:sldChg chg="modSp">
        <pc:chgData name="Jerome Richalot" userId="1d6fd800-0203-4a7c-9957-49403e517c93" providerId="ADAL" clId="{69631818-04ED-484B-B652-0AEDB708E583}" dt="2019-07-25T00:21:45.960" v="17" actId="20577"/>
        <pc:sldMkLst>
          <pc:docMk/>
          <pc:sldMk cId="1453747043" sldId="280"/>
        </pc:sldMkLst>
        <pc:spChg chg="mod">
          <ac:chgData name="Jerome Richalot" userId="1d6fd800-0203-4a7c-9957-49403e517c93" providerId="ADAL" clId="{69631818-04ED-484B-B652-0AEDB708E583}" dt="2019-07-25T00:21:45.960" v="17" actId="20577"/>
          <ac:spMkLst>
            <pc:docMk/>
            <pc:sldMk cId="1453747043" sldId="280"/>
            <ac:spMk id="3" creationId="{D0A8B691-938B-432F-A169-E76E6707F0B7}"/>
          </ac:spMkLst>
        </pc:spChg>
      </pc:sldChg>
      <pc:sldChg chg="modSp">
        <pc:chgData name="Jerome Richalot" userId="1d6fd800-0203-4a7c-9957-49403e517c93" providerId="ADAL" clId="{69631818-04ED-484B-B652-0AEDB708E583}" dt="2019-07-22T04:36:51.766" v="16" actId="20577"/>
        <pc:sldMkLst>
          <pc:docMk/>
          <pc:sldMk cId="1225230510" sldId="290"/>
        </pc:sldMkLst>
        <pc:spChg chg="mod">
          <ac:chgData name="Jerome Richalot" userId="1d6fd800-0203-4a7c-9957-49403e517c93" providerId="ADAL" clId="{69631818-04ED-484B-B652-0AEDB708E583}" dt="2019-07-22T04:36:51.766" v="16" actId="20577"/>
          <ac:spMkLst>
            <pc:docMk/>
            <pc:sldMk cId="1225230510" sldId="290"/>
            <ac:spMk id="3" creationId="{A92324E5-38D4-4220-9B68-67046C275B6A}"/>
          </ac:spMkLst>
        </pc:spChg>
      </pc:sldChg>
    </pc:docChg>
  </pc:docChgLst>
  <pc:docChgLst>
    <pc:chgData name="Jerome Richalot" userId="1d6fd800-0203-4a7c-9957-49403e517c93" providerId="ADAL" clId="{6E6FA3C2-2350-4F04-9757-EB8E984326F3}"/>
    <pc:docChg chg="undo redo custSel addSld delSld modSld sldOrd addMainMaster delMainMaster modMainMaster">
      <pc:chgData name="Jerome Richalot" userId="1d6fd800-0203-4a7c-9957-49403e517c93" providerId="ADAL" clId="{6E6FA3C2-2350-4F04-9757-EB8E984326F3}" dt="2019-07-15T03:46:41.850" v="10132" actId="6549"/>
      <pc:docMkLst>
        <pc:docMk/>
      </pc:docMkLst>
      <pc:sldChg chg="modSp">
        <pc:chgData name="Jerome Richalot" userId="1d6fd800-0203-4a7c-9957-49403e517c93" providerId="ADAL" clId="{6E6FA3C2-2350-4F04-9757-EB8E984326F3}" dt="2019-07-15T00:33:36.501" v="9336" actId="1076"/>
        <pc:sldMkLst>
          <pc:docMk/>
          <pc:sldMk cId="1128207511" sldId="261"/>
        </pc:sldMkLst>
        <pc:spChg chg="mod">
          <ac:chgData name="Jerome Richalot" userId="1d6fd800-0203-4a7c-9957-49403e517c93" providerId="ADAL" clId="{6E6FA3C2-2350-4F04-9757-EB8E984326F3}" dt="2019-07-15T00:33:31.699" v="9335" actId="1076"/>
          <ac:spMkLst>
            <pc:docMk/>
            <pc:sldMk cId="1128207511" sldId="261"/>
            <ac:spMk id="10" creationId="{4BAE9A8D-4FBF-4AFC-8EE1-22AE69601EA3}"/>
          </ac:spMkLst>
        </pc:spChg>
        <pc:picChg chg="mod">
          <ac:chgData name="Jerome Richalot" userId="1d6fd800-0203-4a7c-9957-49403e517c93" providerId="ADAL" clId="{6E6FA3C2-2350-4F04-9757-EB8E984326F3}" dt="2019-07-15T00:33:36.501" v="9336" actId="1076"/>
          <ac:picMkLst>
            <pc:docMk/>
            <pc:sldMk cId="1128207511" sldId="261"/>
            <ac:picMk id="8" creationId="{5659B8EB-C010-4475-BEA3-C427D978162C}"/>
          </ac:picMkLst>
        </pc:picChg>
      </pc:sldChg>
      <pc:sldChg chg="addSp delSp modSp add">
        <pc:chgData name="Jerome Richalot" userId="1d6fd800-0203-4a7c-9957-49403e517c93" providerId="ADAL" clId="{6E6FA3C2-2350-4F04-9757-EB8E984326F3}" dt="2019-06-27T23:01:18.490" v="175" actId="1076"/>
        <pc:sldMkLst>
          <pc:docMk/>
          <pc:sldMk cId="218799760" sldId="268"/>
        </pc:sldMkLst>
        <pc:spChg chg="add mod">
          <ac:chgData name="Jerome Richalot" userId="1d6fd800-0203-4a7c-9957-49403e517c93" providerId="ADAL" clId="{6E6FA3C2-2350-4F04-9757-EB8E984326F3}" dt="2019-06-27T23:01:18.490" v="175" actId="1076"/>
          <ac:spMkLst>
            <pc:docMk/>
            <pc:sldMk cId="218799760" sldId="268"/>
            <ac:spMk id="3" creationId="{77D4DA7C-1C40-42EE-A76B-962ACAD9463F}"/>
          </ac:spMkLst>
        </pc:spChg>
        <pc:spChg chg="mod">
          <ac:chgData name="Jerome Richalot" userId="1d6fd800-0203-4a7c-9957-49403e517c93" providerId="ADAL" clId="{6E6FA3C2-2350-4F04-9757-EB8E984326F3}" dt="2019-06-27T22:54:45.628" v="16" actId="6549"/>
          <ac:spMkLst>
            <pc:docMk/>
            <pc:sldMk cId="218799760" sldId="268"/>
            <ac:spMk id="4" creationId="{814E6E29-8004-455B-80BC-258BAFDB219B}"/>
          </ac:spMkLst>
        </pc:spChg>
        <pc:spChg chg="add mod">
          <ac:chgData name="Jerome Richalot" userId="1d6fd800-0203-4a7c-9957-49403e517c93" providerId="ADAL" clId="{6E6FA3C2-2350-4F04-9757-EB8E984326F3}" dt="2019-06-27T23:01:18.490" v="175" actId="1076"/>
          <ac:spMkLst>
            <pc:docMk/>
            <pc:sldMk cId="218799760" sldId="268"/>
            <ac:spMk id="5" creationId="{A56E95C7-D4A0-42FA-9DD3-6CA0A01AAB58}"/>
          </ac:spMkLst>
        </pc:spChg>
        <pc:spChg chg="add mod">
          <ac:chgData name="Jerome Richalot" userId="1d6fd800-0203-4a7c-9957-49403e517c93" providerId="ADAL" clId="{6E6FA3C2-2350-4F04-9757-EB8E984326F3}" dt="2019-06-27T23:01:10.642" v="174" actId="1076"/>
          <ac:spMkLst>
            <pc:docMk/>
            <pc:sldMk cId="218799760" sldId="268"/>
            <ac:spMk id="6" creationId="{9CE6CF41-5C41-4718-BEEA-DB56A2CEFBA8}"/>
          </ac:spMkLst>
        </pc:spChg>
        <pc:picChg chg="del">
          <ac:chgData name="Jerome Richalot" userId="1d6fd800-0203-4a7c-9957-49403e517c93" providerId="ADAL" clId="{6E6FA3C2-2350-4F04-9757-EB8E984326F3}" dt="2019-06-27T22:54:48.791" v="17" actId="478"/>
          <ac:picMkLst>
            <pc:docMk/>
            <pc:sldMk cId="218799760" sldId="268"/>
            <ac:picMk id="2" creationId="{D876787D-DC7F-410F-8B43-044B74AD776A}"/>
          </ac:picMkLst>
        </pc:picChg>
      </pc:sldChg>
      <pc:sldChg chg="addSp delSp modSp add">
        <pc:chgData name="Jerome Richalot" userId="1d6fd800-0203-4a7c-9957-49403e517c93" providerId="ADAL" clId="{6E6FA3C2-2350-4F04-9757-EB8E984326F3}" dt="2019-06-27T23:17:58.046" v="588" actId="1076"/>
        <pc:sldMkLst>
          <pc:docMk/>
          <pc:sldMk cId="2688803048" sldId="269"/>
        </pc:sldMkLst>
        <pc:spChg chg="add mod">
          <ac:chgData name="Jerome Richalot" userId="1d6fd800-0203-4a7c-9957-49403e517c93" providerId="ADAL" clId="{6E6FA3C2-2350-4F04-9757-EB8E984326F3}" dt="2019-06-27T23:13:21.089" v="547" actId="1076"/>
          <ac:spMkLst>
            <pc:docMk/>
            <pc:sldMk cId="2688803048" sldId="269"/>
            <ac:spMk id="2" creationId="{B6664FF5-3360-4EE3-9B57-F66AEF53F409}"/>
          </ac:spMkLst>
        </pc:spChg>
        <pc:spChg chg="mod">
          <ac:chgData name="Jerome Richalot" userId="1d6fd800-0203-4a7c-9957-49403e517c93" providerId="ADAL" clId="{6E6FA3C2-2350-4F04-9757-EB8E984326F3}" dt="2019-06-27T23:07:50.653" v="369" actId="1076"/>
          <ac:spMkLst>
            <pc:docMk/>
            <pc:sldMk cId="2688803048" sldId="269"/>
            <ac:spMk id="3" creationId="{77D4DA7C-1C40-42EE-A76B-962ACAD9463F}"/>
          </ac:spMkLst>
        </pc:spChg>
        <pc:spChg chg="mod">
          <ac:chgData name="Jerome Richalot" userId="1d6fd800-0203-4a7c-9957-49403e517c93" providerId="ADAL" clId="{6E6FA3C2-2350-4F04-9757-EB8E984326F3}" dt="2019-06-27T23:02:52.174" v="189" actId="20577"/>
          <ac:spMkLst>
            <pc:docMk/>
            <pc:sldMk cId="2688803048" sldId="269"/>
            <ac:spMk id="4" creationId="{814E6E29-8004-455B-80BC-258BAFDB219B}"/>
          </ac:spMkLst>
        </pc:spChg>
        <pc:spChg chg="mod">
          <ac:chgData name="Jerome Richalot" userId="1d6fd800-0203-4a7c-9957-49403e517c93" providerId="ADAL" clId="{6E6FA3C2-2350-4F04-9757-EB8E984326F3}" dt="2019-06-27T23:13:11.722" v="546" actId="20577"/>
          <ac:spMkLst>
            <pc:docMk/>
            <pc:sldMk cId="2688803048" sldId="269"/>
            <ac:spMk id="5" creationId="{A56E95C7-D4A0-42FA-9DD3-6CA0A01AAB58}"/>
          </ac:spMkLst>
        </pc:spChg>
        <pc:spChg chg="mod">
          <ac:chgData name="Jerome Richalot" userId="1d6fd800-0203-4a7c-9957-49403e517c93" providerId="ADAL" clId="{6E6FA3C2-2350-4F04-9757-EB8E984326F3}" dt="2019-06-27T23:06:39.386" v="363" actId="20577"/>
          <ac:spMkLst>
            <pc:docMk/>
            <pc:sldMk cId="2688803048" sldId="269"/>
            <ac:spMk id="6" creationId="{9CE6CF41-5C41-4718-BEEA-DB56A2CEFBA8}"/>
          </ac:spMkLst>
        </pc:spChg>
        <pc:spChg chg="add mod">
          <ac:chgData name="Jerome Richalot" userId="1d6fd800-0203-4a7c-9957-49403e517c93" providerId="ADAL" clId="{6E6FA3C2-2350-4F04-9757-EB8E984326F3}" dt="2019-06-27T23:17:09.958" v="583" actId="20577"/>
          <ac:spMkLst>
            <pc:docMk/>
            <pc:sldMk cId="2688803048" sldId="269"/>
            <ac:spMk id="23" creationId="{BF4236B8-644F-446F-A615-456C37F271AB}"/>
          </ac:spMkLst>
        </pc:spChg>
        <pc:spChg chg="add mod">
          <ac:chgData name="Jerome Richalot" userId="1d6fd800-0203-4a7c-9957-49403e517c93" providerId="ADAL" clId="{6E6FA3C2-2350-4F04-9757-EB8E984326F3}" dt="2019-06-27T23:17:58.046" v="588" actId="1076"/>
          <ac:spMkLst>
            <pc:docMk/>
            <pc:sldMk cId="2688803048" sldId="269"/>
            <ac:spMk id="24" creationId="{E9FAB461-17DA-4083-BDFB-4D1E0F4ADF6C}"/>
          </ac:spMkLst>
        </pc:spChg>
        <pc:inkChg chg="add del">
          <ac:chgData name="Jerome Richalot" userId="1d6fd800-0203-4a7c-9957-49403e517c93" providerId="ADAL" clId="{6E6FA3C2-2350-4F04-9757-EB8E984326F3}" dt="2019-06-27T23:11:13.753" v="438"/>
          <ac:inkMkLst>
            <pc:docMk/>
            <pc:sldMk cId="2688803048" sldId="269"/>
            <ac:inkMk id="7" creationId="{E3EBDA37-41E5-4491-8A35-0F6C0380C0AC}"/>
          </ac:inkMkLst>
        </pc:inkChg>
        <pc:inkChg chg="add del">
          <ac:chgData name="Jerome Richalot" userId="1d6fd800-0203-4a7c-9957-49403e517c93" providerId="ADAL" clId="{6E6FA3C2-2350-4F04-9757-EB8E984326F3}" dt="2019-06-27T23:11:47.556" v="442"/>
          <ac:inkMkLst>
            <pc:docMk/>
            <pc:sldMk cId="2688803048" sldId="269"/>
            <ac:inkMk id="8" creationId="{11D0C953-4978-4245-8486-DCE8F906D290}"/>
          </ac:inkMkLst>
        </pc:inkChg>
        <pc:inkChg chg="add del">
          <ac:chgData name="Jerome Richalot" userId="1d6fd800-0203-4a7c-9957-49403e517c93" providerId="ADAL" clId="{6E6FA3C2-2350-4F04-9757-EB8E984326F3}" dt="2019-06-27T23:11:47.554" v="441"/>
          <ac:inkMkLst>
            <pc:docMk/>
            <pc:sldMk cId="2688803048" sldId="269"/>
            <ac:inkMk id="9" creationId="{CF40F8A9-BE1F-4F20-B2E7-44D522162F08}"/>
          </ac:inkMkLst>
        </pc:inkChg>
        <pc:inkChg chg="add del">
          <ac:chgData name="Jerome Richalot" userId="1d6fd800-0203-4a7c-9957-49403e517c93" providerId="ADAL" clId="{6E6FA3C2-2350-4F04-9757-EB8E984326F3}" dt="2019-06-27T23:13:28.564" v="549" actId="478"/>
          <ac:inkMkLst>
            <pc:docMk/>
            <pc:sldMk cId="2688803048" sldId="269"/>
            <ac:inkMk id="10" creationId="{9352ACC1-2760-49C2-824E-B72682DDEB7C}"/>
          </ac:inkMkLst>
        </pc:inkChg>
        <pc:inkChg chg="add del">
          <ac:chgData name="Jerome Richalot" userId="1d6fd800-0203-4a7c-9957-49403e517c93" providerId="ADAL" clId="{6E6FA3C2-2350-4F04-9757-EB8E984326F3}" dt="2019-06-27T23:11:57.586" v="446"/>
          <ac:inkMkLst>
            <pc:docMk/>
            <pc:sldMk cId="2688803048" sldId="269"/>
            <ac:inkMk id="11" creationId="{6B65D8BA-279B-45F6-AFC8-C84518DAE53E}"/>
          </ac:inkMkLst>
        </pc:inkChg>
        <pc:inkChg chg="add del">
          <ac:chgData name="Jerome Richalot" userId="1d6fd800-0203-4a7c-9957-49403e517c93" providerId="ADAL" clId="{6E6FA3C2-2350-4F04-9757-EB8E984326F3}" dt="2019-06-27T23:11:57.586" v="446"/>
          <ac:inkMkLst>
            <pc:docMk/>
            <pc:sldMk cId="2688803048" sldId="269"/>
            <ac:inkMk id="12" creationId="{02496D5B-FFEC-4686-8C40-96FD63A92557}"/>
          </ac:inkMkLst>
        </pc:inkChg>
        <pc:inkChg chg="add del">
          <ac:chgData name="Jerome Richalot" userId="1d6fd800-0203-4a7c-9957-49403e517c93" providerId="ADAL" clId="{6E6FA3C2-2350-4F04-9757-EB8E984326F3}" dt="2019-06-27T23:13:24.914" v="548" actId="478"/>
          <ac:inkMkLst>
            <pc:docMk/>
            <pc:sldMk cId="2688803048" sldId="269"/>
            <ac:inkMk id="13" creationId="{DAB6F7A9-92E1-47C7-9AE0-16891ADE4200}"/>
          </ac:inkMkLst>
        </pc:inkChg>
        <pc:inkChg chg="add">
          <ac:chgData name="Jerome Richalot" userId="1d6fd800-0203-4a7c-9957-49403e517c93" providerId="ADAL" clId="{6E6FA3C2-2350-4F04-9757-EB8E984326F3}" dt="2019-06-27T23:13:44.657" v="550"/>
          <ac:inkMkLst>
            <pc:docMk/>
            <pc:sldMk cId="2688803048" sldId="269"/>
            <ac:inkMk id="14" creationId="{9DF846F7-66FC-409E-848A-2625405F579F}"/>
          </ac:inkMkLst>
        </pc:inkChg>
        <pc:inkChg chg="add">
          <ac:chgData name="Jerome Richalot" userId="1d6fd800-0203-4a7c-9957-49403e517c93" providerId="ADAL" clId="{6E6FA3C2-2350-4F04-9757-EB8E984326F3}" dt="2019-06-27T23:13:48.028" v="551"/>
          <ac:inkMkLst>
            <pc:docMk/>
            <pc:sldMk cId="2688803048" sldId="269"/>
            <ac:inkMk id="15" creationId="{1B96F007-955E-461C-9673-E003A5349B26}"/>
          </ac:inkMkLst>
        </pc:inkChg>
        <pc:inkChg chg="add del">
          <ac:chgData name="Jerome Richalot" userId="1d6fd800-0203-4a7c-9957-49403e517c93" providerId="ADAL" clId="{6E6FA3C2-2350-4F04-9757-EB8E984326F3}" dt="2019-06-27T23:14:08.696" v="555"/>
          <ac:inkMkLst>
            <pc:docMk/>
            <pc:sldMk cId="2688803048" sldId="269"/>
            <ac:inkMk id="16" creationId="{8E222FF3-7325-433D-8806-DFC046A5E56A}"/>
          </ac:inkMkLst>
        </pc:inkChg>
        <pc:inkChg chg="add del">
          <ac:chgData name="Jerome Richalot" userId="1d6fd800-0203-4a7c-9957-49403e517c93" providerId="ADAL" clId="{6E6FA3C2-2350-4F04-9757-EB8E984326F3}" dt="2019-06-27T23:14:08.696" v="555"/>
          <ac:inkMkLst>
            <pc:docMk/>
            <pc:sldMk cId="2688803048" sldId="269"/>
            <ac:inkMk id="17" creationId="{817C03FD-3A00-4D20-85B9-644A4A83FFB5}"/>
          </ac:inkMkLst>
        </pc:inkChg>
        <pc:inkChg chg="add del">
          <ac:chgData name="Jerome Richalot" userId="1d6fd800-0203-4a7c-9957-49403e517c93" providerId="ADAL" clId="{6E6FA3C2-2350-4F04-9757-EB8E984326F3}" dt="2019-06-27T23:14:08.696" v="555"/>
          <ac:inkMkLst>
            <pc:docMk/>
            <pc:sldMk cId="2688803048" sldId="269"/>
            <ac:inkMk id="18" creationId="{788D5C9A-33D1-486D-8AB1-AD3616C37F43}"/>
          </ac:inkMkLst>
        </pc:inkChg>
        <pc:inkChg chg="add">
          <ac:chgData name="Jerome Richalot" userId="1d6fd800-0203-4a7c-9957-49403e517c93" providerId="ADAL" clId="{6E6FA3C2-2350-4F04-9757-EB8E984326F3}" dt="2019-06-27T23:14:08.696" v="555"/>
          <ac:inkMkLst>
            <pc:docMk/>
            <pc:sldMk cId="2688803048" sldId="269"/>
            <ac:inkMk id="19" creationId="{E782EAB7-45D1-4C0C-96D2-5F7E68ABF47D}"/>
          </ac:inkMkLst>
        </pc:inkChg>
        <pc:inkChg chg="add del">
          <ac:chgData name="Jerome Richalot" userId="1d6fd800-0203-4a7c-9957-49403e517c93" providerId="ADAL" clId="{6E6FA3C2-2350-4F04-9757-EB8E984326F3}" dt="2019-06-27T23:14:14.383" v="558"/>
          <ac:inkMkLst>
            <pc:docMk/>
            <pc:sldMk cId="2688803048" sldId="269"/>
            <ac:inkMk id="20" creationId="{BC68EB7B-69A1-43D7-BF03-6F19306CDB55}"/>
          </ac:inkMkLst>
        </pc:inkChg>
        <pc:inkChg chg="add del">
          <ac:chgData name="Jerome Richalot" userId="1d6fd800-0203-4a7c-9957-49403e517c93" providerId="ADAL" clId="{6E6FA3C2-2350-4F04-9757-EB8E984326F3}" dt="2019-06-27T23:14:14.383" v="558"/>
          <ac:inkMkLst>
            <pc:docMk/>
            <pc:sldMk cId="2688803048" sldId="269"/>
            <ac:inkMk id="21" creationId="{DE0A3C81-3F0B-40EF-ABC4-BE92F6804A0C}"/>
          </ac:inkMkLst>
        </pc:inkChg>
        <pc:inkChg chg="add">
          <ac:chgData name="Jerome Richalot" userId="1d6fd800-0203-4a7c-9957-49403e517c93" providerId="ADAL" clId="{6E6FA3C2-2350-4F04-9757-EB8E984326F3}" dt="2019-06-27T23:14:14.383" v="558"/>
          <ac:inkMkLst>
            <pc:docMk/>
            <pc:sldMk cId="2688803048" sldId="269"/>
            <ac:inkMk id="22" creationId="{DD9092EA-059D-4640-8773-659B9487720D}"/>
          </ac:inkMkLst>
        </pc:inkChg>
      </pc:sldChg>
      <pc:sldChg chg="addSp delSp modSp add">
        <pc:chgData name="Jerome Richalot" userId="1d6fd800-0203-4a7c-9957-49403e517c93" providerId="ADAL" clId="{6E6FA3C2-2350-4F04-9757-EB8E984326F3}" dt="2019-06-27T23:21:06.768" v="607" actId="1076"/>
        <pc:sldMkLst>
          <pc:docMk/>
          <pc:sldMk cId="3197225076" sldId="270"/>
        </pc:sldMkLst>
        <pc:spChg chg="del">
          <ac:chgData name="Jerome Richalot" userId="1d6fd800-0203-4a7c-9957-49403e517c93" providerId="ADAL" clId="{6E6FA3C2-2350-4F04-9757-EB8E984326F3}" dt="2019-06-27T23:18:31.494" v="592" actId="478"/>
          <ac:spMkLst>
            <pc:docMk/>
            <pc:sldMk cId="3197225076" sldId="270"/>
            <ac:spMk id="2" creationId="{B6664FF5-3360-4EE3-9B57-F66AEF53F409}"/>
          </ac:spMkLst>
        </pc:spChg>
        <pc:spChg chg="del">
          <ac:chgData name="Jerome Richalot" userId="1d6fd800-0203-4a7c-9957-49403e517c93" providerId="ADAL" clId="{6E6FA3C2-2350-4F04-9757-EB8E984326F3}" dt="2019-06-27T23:18:31.494" v="592" actId="478"/>
          <ac:spMkLst>
            <pc:docMk/>
            <pc:sldMk cId="3197225076" sldId="270"/>
            <ac:spMk id="3" creationId="{77D4DA7C-1C40-42EE-A76B-962ACAD9463F}"/>
          </ac:spMkLst>
        </pc:spChg>
        <pc:spChg chg="del">
          <ac:chgData name="Jerome Richalot" userId="1d6fd800-0203-4a7c-9957-49403e517c93" providerId="ADAL" clId="{6E6FA3C2-2350-4F04-9757-EB8E984326F3}" dt="2019-06-27T23:18:31.494" v="592" actId="478"/>
          <ac:spMkLst>
            <pc:docMk/>
            <pc:sldMk cId="3197225076" sldId="270"/>
            <ac:spMk id="5" creationId="{A56E95C7-D4A0-42FA-9DD3-6CA0A01AAB58}"/>
          </ac:spMkLst>
        </pc:spChg>
        <pc:spChg chg="del">
          <ac:chgData name="Jerome Richalot" userId="1d6fd800-0203-4a7c-9957-49403e517c93" providerId="ADAL" clId="{6E6FA3C2-2350-4F04-9757-EB8E984326F3}" dt="2019-06-27T23:18:23.306" v="590" actId="478"/>
          <ac:spMkLst>
            <pc:docMk/>
            <pc:sldMk cId="3197225076" sldId="270"/>
            <ac:spMk id="6" creationId="{9CE6CF41-5C41-4718-BEEA-DB56A2CEFBA8}"/>
          </ac:spMkLst>
        </pc:spChg>
        <pc:spChg chg="add mod">
          <ac:chgData name="Jerome Richalot" userId="1d6fd800-0203-4a7c-9957-49403e517c93" providerId="ADAL" clId="{6E6FA3C2-2350-4F04-9757-EB8E984326F3}" dt="2019-06-27T23:20:56.273" v="606" actId="255"/>
          <ac:spMkLst>
            <pc:docMk/>
            <pc:sldMk cId="3197225076" sldId="270"/>
            <ac:spMk id="8" creationId="{5330329A-5B26-43D9-B95C-F073BE713B44}"/>
          </ac:spMkLst>
        </pc:spChg>
        <pc:spChg chg="del">
          <ac:chgData name="Jerome Richalot" userId="1d6fd800-0203-4a7c-9957-49403e517c93" providerId="ADAL" clId="{6E6FA3C2-2350-4F04-9757-EB8E984326F3}" dt="2019-06-27T23:18:31.494" v="592" actId="478"/>
          <ac:spMkLst>
            <pc:docMk/>
            <pc:sldMk cId="3197225076" sldId="270"/>
            <ac:spMk id="23" creationId="{BF4236B8-644F-446F-A615-456C37F271AB}"/>
          </ac:spMkLst>
        </pc:spChg>
        <pc:spChg chg="del">
          <ac:chgData name="Jerome Richalot" userId="1d6fd800-0203-4a7c-9957-49403e517c93" providerId="ADAL" clId="{6E6FA3C2-2350-4F04-9757-EB8E984326F3}" dt="2019-06-27T23:18:34.197" v="593" actId="478"/>
          <ac:spMkLst>
            <pc:docMk/>
            <pc:sldMk cId="3197225076" sldId="270"/>
            <ac:spMk id="24" creationId="{E9FAB461-17DA-4083-BDFB-4D1E0F4ADF6C}"/>
          </ac:spMkLst>
        </pc:spChg>
        <pc:graphicFrameChg chg="add mod modGraphic">
          <ac:chgData name="Jerome Richalot" userId="1d6fd800-0203-4a7c-9957-49403e517c93" providerId="ADAL" clId="{6E6FA3C2-2350-4F04-9757-EB8E984326F3}" dt="2019-06-27T23:21:06.768" v="607" actId="1076"/>
          <ac:graphicFrameMkLst>
            <pc:docMk/>
            <pc:sldMk cId="3197225076" sldId="270"/>
            <ac:graphicFrameMk id="7" creationId="{4A524CF4-FB2E-49B8-879E-683F369B9EFC}"/>
          </ac:graphicFrameMkLst>
        </pc:graphicFrameChg>
        <pc:inkChg chg="del">
          <ac:chgData name="Jerome Richalot" userId="1d6fd800-0203-4a7c-9957-49403e517c93" providerId="ADAL" clId="{6E6FA3C2-2350-4F04-9757-EB8E984326F3}" dt="2019-06-27T23:18:31.494" v="592" actId="478"/>
          <ac:inkMkLst>
            <pc:docMk/>
            <pc:sldMk cId="3197225076" sldId="270"/>
            <ac:inkMk id="14" creationId="{9DF846F7-66FC-409E-848A-2625405F579F}"/>
          </ac:inkMkLst>
        </pc:inkChg>
        <pc:inkChg chg="del">
          <ac:chgData name="Jerome Richalot" userId="1d6fd800-0203-4a7c-9957-49403e517c93" providerId="ADAL" clId="{6E6FA3C2-2350-4F04-9757-EB8E984326F3}" dt="2019-06-27T23:18:31.494" v="592" actId="478"/>
          <ac:inkMkLst>
            <pc:docMk/>
            <pc:sldMk cId="3197225076" sldId="270"/>
            <ac:inkMk id="15" creationId="{1B96F007-955E-461C-9673-E003A5349B26}"/>
          </ac:inkMkLst>
        </pc:inkChg>
        <pc:inkChg chg="del">
          <ac:chgData name="Jerome Richalot" userId="1d6fd800-0203-4a7c-9957-49403e517c93" providerId="ADAL" clId="{6E6FA3C2-2350-4F04-9757-EB8E984326F3}" dt="2019-06-27T23:18:27.475" v="591" actId="478"/>
          <ac:inkMkLst>
            <pc:docMk/>
            <pc:sldMk cId="3197225076" sldId="270"/>
            <ac:inkMk id="19" creationId="{E782EAB7-45D1-4C0C-96D2-5F7E68ABF47D}"/>
          </ac:inkMkLst>
        </pc:inkChg>
        <pc:inkChg chg="del">
          <ac:chgData name="Jerome Richalot" userId="1d6fd800-0203-4a7c-9957-49403e517c93" providerId="ADAL" clId="{6E6FA3C2-2350-4F04-9757-EB8E984326F3}" dt="2019-06-27T23:18:31.494" v="592" actId="478"/>
          <ac:inkMkLst>
            <pc:docMk/>
            <pc:sldMk cId="3197225076" sldId="270"/>
            <ac:inkMk id="22" creationId="{DD9092EA-059D-4640-8773-659B9487720D}"/>
          </ac:inkMkLst>
        </pc:inkChg>
      </pc:sldChg>
      <pc:sldChg chg="delSp modSp add">
        <pc:chgData name="Jerome Richalot" userId="1d6fd800-0203-4a7c-9957-49403e517c93" providerId="ADAL" clId="{6E6FA3C2-2350-4F04-9757-EB8E984326F3}" dt="2019-06-27T23:33:54.204" v="1601" actId="1076"/>
        <pc:sldMkLst>
          <pc:docMk/>
          <pc:sldMk cId="1755775306" sldId="271"/>
        </pc:sldMkLst>
        <pc:spChg chg="mod">
          <ac:chgData name="Jerome Richalot" userId="1d6fd800-0203-4a7c-9957-49403e517c93" providerId="ADAL" clId="{6E6FA3C2-2350-4F04-9757-EB8E984326F3}" dt="2019-06-27T23:33:54.204" v="1601" actId="1076"/>
          <ac:spMkLst>
            <pc:docMk/>
            <pc:sldMk cId="1755775306" sldId="271"/>
            <ac:spMk id="8" creationId="{5330329A-5B26-43D9-B95C-F073BE713B44}"/>
          </ac:spMkLst>
        </pc:spChg>
        <pc:graphicFrameChg chg="del modGraphic">
          <ac:chgData name="Jerome Richalot" userId="1d6fd800-0203-4a7c-9957-49403e517c93" providerId="ADAL" clId="{6E6FA3C2-2350-4F04-9757-EB8E984326F3}" dt="2019-06-27T23:22:39.653" v="611" actId="478"/>
          <ac:graphicFrameMkLst>
            <pc:docMk/>
            <pc:sldMk cId="1755775306" sldId="271"/>
            <ac:graphicFrameMk id="7" creationId="{4A524CF4-FB2E-49B8-879E-683F369B9EFC}"/>
          </ac:graphicFrameMkLst>
        </pc:graphicFrameChg>
      </pc:sldChg>
      <pc:sldChg chg="addSp delSp modSp add">
        <pc:chgData name="Jerome Richalot" userId="1d6fd800-0203-4a7c-9957-49403e517c93" providerId="ADAL" clId="{6E6FA3C2-2350-4F04-9757-EB8E984326F3}" dt="2019-06-27T23:37:09.619" v="1762" actId="20578"/>
        <pc:sldMkLst>
          <pc:docMk/>
          <pc:sldMk cId="1720745281" sldId="272"/>
        </pc:sldMkLst>
        <pc:spChg chg="add mod">
          <ac:chgData name="Jerome Richalot" userId="1d6fd800-0203-4a7c-9957-49403e517c93" providerId="ADAL" clId="{6E6FA3C2-2350-4F04-9757-EB8E984326F3}" dt="2019-06-27T23:37:09.619" v="1762" actId="20578"/>
          <ac:spMkLst>
            <pc:docMk/>
            <pc:sldMk cId="1720745281" sldId="272"/>
            <ac:spMk id="2" creationId="{9FA829D1-044A-4982-A8D9-A97F401685C6}"/>
          </ac:spMkLst>
        </pc:spChg>
        <pc:spChg chg="del">
          <ac:chgData name="Jerome Richalot" userId="1d6fd800-0203-4a7c-9957-49403e517c93" providerId="ADAL" clId="{6E6FA3C2-2350-4F04-9757-EB8E984326F3}" dt="2019-06-27T23:34:23.233" v="1603" actId="478"/>
          <ac:spMkLst>
            <pc:docMk/>
            <pc:sldMk cId="1720745281" sldId="272"/>
            <ac:spMk id="8" creationId="{5330329A-5B26-43D9-B95C-F073BE713B44}"/>
          </ac:spMkLst>
        </pc:spChg>
      </pc:sldChg>
      <pc:sldChg chg="addSp delSp modSp add">
        <pc:chgData name="Jerome Richalot" userId="1d6fd800-0203-4a7c-9957-49403e517c93" providerId="ADAL" clId="{6E6FA3C2-2350-4F04-9757-EB8E984326F3}" dt="2019-07-15T00:41:10.164" v="9341" actId="14100"/>
        <pc:sldMkLst>
          <pc:docMk/>
          <pc:sldMk cId="2858683709" sldId="273"/>
        </pc:sldMkLst>
        <pc:spChg chg="add">
          <ac:chgData name="Jerome Richalot" userId="1d6fd800-0203-4a7c-9957-49403e517c93" providerId="ADAL" clId="{6E6FA3C2-2350-4F04-9757-EB8E984326F3}" dt="2019-06-28T02:07:12.623" v="1765"/>
          <ac:spMkLst>
            <pc:docMk/>
            <pc:sldMk cId="2858683709" sldId="273"/>
            <ac:spMk id="2" creationId="{C997430D-59F9-43FA-881E-59C011BD439E}"/>
          </ac:spMkLst>
        </pc:spChg>
        <pc:spChg chg="add del mod">
          <ac:chgData name="Jerome Richalot" userId="1d6fd800-0203-4a7c-9957-49403e517c93" providerId="ADAL" clId="{6E6FA3C2-2350-4F04-9757-EB8E984326F3}" dt="2019-07-15T00:41:03.806" v="9340" actId="478"/>
          <ac:spMkLst>
            <pc:docMk/>
            <pc:sldMk cId="2858683709" sldId="273"/>
            <ac:spMk id="3" creationId="{20224435-B729-4015-9EA2-B8C9545DB27F}"/>
          </ac:spMkLst>
        </pc:spChg>
        <pc:picChg chg="add mod">
          <ac:chgData name="Jerome Richalot" userId="1d6fd800-0203-4a7c-9957-49403e517c93" providerId="ADAL" clId="{6E6FA3C2-2350-4F04-9757-EB8E984326F3}" dt="2019-07-15T00:41:10.164" v="9341" actId="14100"/>
          <ac:picMkLst>
            <pc:docMk/>
            <pc:sldMk cId="2858683709" sldId="273"/>
            <ac:picMk id="4" creationId="{DE44EACC-CB07-4214-9CEE-AD08728DF804}"/>
          </ac:picMkLst>
        </pc:picChg>
      </pc:sldChg>
      <pc:sldChg chg="addSp delSp modSp add">
        <pc:chgData name="Jerome Richalot" userId="1d6fd800-0203-4a7c-9957-49403e517c93" providerId="ADAL" clId="{6E6FA3C2-2350-4F04-9757-EB8E984326F3}" dt="2019-06-28T02:39:33.273" v="2431" actId="20577"/>
        <pc:sldMkLst>
          <pc:docMk/>
          <pc:sldMk cId="595828190" sldId="274"/>
        </pc:sldMkLst>
        <pc:spChg chg="add mod">
          <ac:chgData name="Jerome Richalot" userId="1d6fd800-0203-4a7c-9957-49403e517c93" providerId="ADAL" clId="{6E6FA3C2-2350-4F04-9757-EB8E984326F3}" dt="2019-06-28T02:11:27.814" v="1790" actId="20577"/>
          <ac:spMkLst>
            <pc:docMk/>
            <pc:sldMk cId="595828190" sldId="274"/>
            <ac:spMk id="2" creationId="{9E42C28E-9412-4B58-8190-A9F9DA90ABB9}"/>
          </ac:spMkLst>
        </pc:spChg>
        <pc:spChg chg="add mod">
          <ac:chgData name="Jerome Richalot" userId="1d6fd800-0203-4a7c-9957-49403e517c93" providerId="ADAL" clId="{6E6FA3C2-2350-4F04-9757-EB8E984326F3}" dt="2019-06-28T02:39:33.273" v="2431" actId="20577"/>
          <ac:spMkLst>
            <pc:docMk/>
            <pc:sldMk cId="595828190" sldId="274"/>
            <ac:spMk id="3" creationId="{D0A8B691-938B-432F-A169-E76E6707F0B7}"/>
          </ac:spMkLst>
        </pc:spChg>
        <pc:picChg chg="add del mod">
          <ac:chgData name="Jerome Richalot" userId="1d6fd800-0203-4a7c-9957-49403e517c93" providerId="ADAL" clId="{6E6FA3C2-2350-4F04-9757-EB8E984326F3}" dt="2019-06-28T02:25:43.158" v="2175" actId="478"/>
          <ac:picMkLst>
            <pc:docMk/>
            <pc:sldMk cId="595828190" sldId="274"/>
            <ac:picMk id="5" creationId="{001CC890-4184-418D-AEBF-C658F4F7FEEB}"/>
          </ac:picMkLst>
        </pc:picChg>
        <pc:picChg chg="add mod">
          <ac:chgData name="Jerome Richalot" userId="1d6fd800-0203-4a7c-9957-49403e517c93" providerId="ADAL" clId="{6E6FA3C2-2350-4F04-9757-EB8E984326F3}" dt="2019-06-28T02:33:15.677" v="2199" actId="1076"/>
          <ac:picMkLst>
            <pc:docMk/>
            <pc:sldMk cId="595828190" sldId="274"/>
            <ac:picMk id="7" creationId="{426C1030-3358-46B6-A23C-FB68F70075ED}"/>
          </ac:picMkLst>
        </pc:picChg>
      </pc:sldChg>
      <pc:sldChg chg="addSp delSp modSp add ord">
        <pc:chgData name="Jerome Richalot" userId="1d6fd800-0203-4a7c-9957-49403e517c93" providerId="ADAL" clId="{6E6FA3C2-2350-4F04-9757-EB8E984326F3}" dt="2019-07-15T00:46:21.910" v="9363" actId="14100"/>
        <pc:sldMkLst>
          <pc:docMk/>
          <pc:sldMk cId="2993710014" sldId="275"/>
        </pc:sldMkLst>
        <pc:spChg chg="mod">
          <ac:chgData name="Jerome Richalot" userId="1d6fd800-0203-4a7c-9957-49403e517c93" providerId="ADAL" clId="{6E6FA3C2-2350-4F04-9757-EB8E984326F3}" dt="2019-06-28T05:01:16.704" v="4317" actId="20577"/>
          <ac:spMkLst>
            <pc:docMk/>
            <pc:sldMk cId="2993710014" sldId="275"/>
            <ac:spMk id="2" creationId="{9E42C28E-9412-4B58-8190-A9F9DA90ABB9}"/>
          </ac:spMkLst>
        </pc:spChg>
        <pc:spChg chg="mod">
          <ac:chgData name="Jerome Richalot" userId="1d6fd800-0203-4a7c-9957-49403e517c93" providerId="ADAL" clId="{6E6FA3C2-2350-4F04-9757-EB8E984326F3}" dt="2019-07-15T00:46:10.940" v="9360" actId="6549"/>
          <ac:spMkLst>
            <pc:docMk/>
            <pc:sldMk cId="2993710014" sldId="275"/>
            <ac:spMk id="3" creationId="{D0A8B691-938B-432F-A169-E76E6707F0B7}"/>
          </ac:spMkLst>
        </pc:spChg>
        <pc:spChg chg="add del">
          <ac:chgData name="Jerome Richalot" userId="1d6fd800-0203-4a7c-9957-49403e517c93" providerId="ADAL" clId="{6E6FA3C2-2350-4F04-9757-EB8E984326F3}" dt="2019-06-28T05:14:35.614" v="4425"/>
          <ac:spMkLst>
            <pc:docMk/>
            <pc:sldMk cId="2993710014" sldId="275"/>
            <ac:spMk id="5" creationId="{BE631FD5-1150-4F0F-816F-5D6FE26856AB}"/>
          </ac:spMkLst>
        </pc:spChg>
        <pc:picChg chg="add mod">
          <ac:chgData name="Jerome Richalot" userId="1d6fd800-0203-4a7c-9957-49403e517c93" providerId="ADAL" clId="{6E6FA3C2-2350-4F04-9757-EB8E984326F3}" dt="2019-07-15T00:46:21.910" v="9363" actId="14100"/>
          <ac:picMkLst>
            <pc:docMk/>
            <pc:sldMk cId="2993710014" sldId="275"/>
            <ac:picMk id="4" creationId="{8821C4AA-31E5-4239-9748-30EAA303355F}"/>
          </ac:picMkLst>
        </pc:picChg>
        <pc:picChg chg="add mod">
          <ac:chgData name="Jerome Richalot" userId="1d6fd800-0203-4a7c-9957-49403e517c93" providerId="ADAL" clId="{6E6FA3C2-2350-4F04-9757-EB8E984326F3}" dt="2019-06-28T05:57:10.758" v="5430" actId="1076"/>
          <ac:picMkLst>
            <pc:docMk/>
            <pc:sldMk cId="2993710014" sldId="275"/>
            <ac:picMk id="6" creationId="{3E3ACAC2-E809-42F2-BD67-32EE8FC03D70}"/>
          </ac:picMkLst>
        </pc:picChg>
        <pc:picChg chg="del">
          <ac:chgData name="Jerome Richalot" userId="1d6fd800-0203-4a7c-9957-49403e517c93" providerId="ADAL" clId="{6E6FA3C2-2350-4F04-9757-EB8E984326F3}" dt="2019-06-28T02:33:27.007" v="2200" actId="478"/>
          <ac:picMkLst>
            <pc:docMk/>
            <pc:sldMk cId="2993710014" sldId="275"/>
            <ac:picMk id="7" creationId="{426C1030-3358-46B6-A23C-FB68F70075ED}"/>
          </ac:picMkLst>
        </pc:picChg>
      </pc:sldChg>
      <pc:sldChg chg="addSp delSp modSp add del">
        <pc:chgData name="Jerome Richalot" userId="1d6fd800-0203-4a7c-9957-49403e517c93" providerId="ADAL" clId="{6E6FA3C2-2350-4F04-9757-EB8E984326F3}" dt="2019-06-28T03:56:46.395" v="3313" actId="20577"/>
        <pc:sldMkLst>
          <pc:docMk/>
          <pc:sldMk cId="1988240133" sldId="276"/>
        </pc:sldMkLst>
        <pc:spChg chg="add mod">
          <ac:chgData name="Jerome Richalot" userId="1d6fd800-0203-4a7c-9957-49403e517c93" providerId="ADAL" clId="{6E6FA3C2-2350-4F04-9757-EB8E984326F3}" dt="2019-06-28T03:55:27.800" v="3147" actId="207"/>
          <ac:spMkLst>
            <pc:docMk/>
            <pc:sldMk cId="1988240133" sldId="276"/>
            <ac:spMk id="2" creationId="{BFF996A5-7C83-4EA6-814A-A80EED601155}"/>
          </ac:spMkLst>
        </pc:spChg>
        <pc:spChg chg="add del mod">
          <ac:chgData name="Jerome Richalot" userId="1d6fd800-0203-4a7c-9957-49403e517c93" providerId="ADAL" clId="{6E6FA3C2-2350-4F04-9757-EB8E984326F3}" dt="2019-06-28T03:54:13.104" v="3080"/>
          <ac:spMkLst>
            <pc:docMk/>
            <pc:sldMk cId="1988240133" sldId="276"/>
            <ac:spMk id="3" creationId="{B0D9DB9A-7BD0-47A0-ADCF-C890A03CF707}"/>
          </ac:spMkLst>
        </pc:spChg>
        <pc:spChg chg="add del">
          <ac:chgData name="Jerome Richalot" userId="1d6fd800-0203-4a7c-9957-49403e517c93" providerId="ADAL" clId="{6E6FA3C2-2350-4F04-9757-EB8E984326F3}" dt="2019-06-28T03:54:17.734" v="3082"/>
          <ac:spMkLst>
            <pc:docMk/>
            <pc:sldMk cId="1988240133" sldId="276"/>
            <ac:spMk id="6" creationId="{3AA5A846-8B24-44E7-B137-71F5830E79C3}"/>
          </ac:spMkLst>
        </pc:spChg>
        <pc:spChg chg="add mod">
          <ac:chgData name="Jerome Richalot" userId="1d6fd800-0203-4a7c-9957-49403e517c93" providerId="ADAL" clId="{6E6FA3C2-2350-4F04-9757-EB8E984326F3}" dt="2019-06-28T03:56:46.395" v="3313" actId="20577"/>
          <ac:spMkLst>
            <pc:docMk/>
            <pc:sldMk cId="1988240133" sldId="276"/>
            <ac:spMk id="7" creationId="{0E8C21CC-AE17-4C22-842B-C67E056C81E4}"/>
          </ac:spMkLst>
        </pc:spChg>
        <pc:picChg chg="add mod">
          <ac:chgData name="Jerome Richalot" userId="1d6fd800-0203-4a7c-9957-49403e517c93" providerId="ADAL" clId="{6E6FA3C2-2350-4F04-9757-EB8E984326F3}" dt="2019-06-28T03:41:54.340" v="3017" actId="14100"/>
          <ac:picMkLst>
            <pc:docMk/>
            <pc:sldMk cId="1988240133" sldId="276"/>
            <ac:picMk id="4" creationId="{67090C6A-41B0-4653-AEE5-C7BE6A06333E}"/>
          </ac:picMkLst>
        </pc:picChg>
        <pc:picChg chg="add mod">
          <ac:chgData name="Jerome Richalot" userId="1d6fd800-0203-4a7c-9957-49403e517c93" providerId="ADAL" clId="{6E6FA3C2-2350-4F04-9757-EB8E984326F3}" dt="2019-06-28T03:42:31.346" v="3020" actId="14100"/>
          <ac:picMkLst>
            <pc:docMk/>
            <pc:sldMk cId="1988240133" sldId="276"/>
            <ac:picMk id="5" creationId="{0F13AD98-5D52-47C4-B541-29A73C4913E0}"/>
          </ac:picMkLst>
        </pc:picChg>
      </pc:sldChg>
      <pc:sldChg chg="addSp delSp modSp add">
        <pc:chgData name="Jerome Richalot" userId="1d6fd800-0203-4a7c-9957-49403e517c93" providerId="ADAL" clId="{6E6FA3C2-2350-4F04-9757-EB8E984326F3}" dt="2019-06-28T04:50:14.479" v="3998" actId="20577"/>
        <pc:sldMkLst>
          <pc:docMk/>
          <pc:sldMk cId="3552018267" sldId="277"/>
        </pc:sldMkLst>
        <pc:spChg chg="mod">
          <ac:chgData name="Jerome Richalot" userId="1d6fd800-0203-4a7c-9957-49403e517c93" providerId="ADAL" clId="{6E6FA3C2-2350-4F04-9757-EB8E984326F3}" dt="2019-06-28T03:52:23.306" v="3050" actId="20577"/>
          <ac:spMkLst>
            <pc:docMk/>
            <pc:sldMk cId="3552018267" sldId="277"/>
            <ac:spMk id="2" creationId="{BFF996A5-7C83-4EA6-814A-A80EED601155}"/>
          </ac:spMkLst>
        </pc:spChg>
        <pc:spChg chg="mod">
          <ac:chgData name="Jerome Richalot" userId="1d6fd800-0203-4a7c-9957-49403e517c93" providerId="ADAL" clId="{6E6FA3C2-2350-4F04-9757-EB8E984326F3}" dt="2019-06-28T04:47:16.116" v="3674" actId="20577"/>
          <ac:spMkLst>
            <pc:docMk/>
            <pc:sldMk cId="3552018267" sldId="277"/>
            <ac:spMk id="3" creationId="{B0D9DB9A-7BD0-47A0-ADCF-C890A03CF707}"/>
          </ac:spMkLst>
        </pc:spChg>
        <pc:spChg chg="add del mod">
          <ac:chgData name="Jerome Richalot" userId="1d6fd800-0203-4a7c-9957-49403e517c93" providerId="ADAL" clId="{6E6FA3C2-2350-4F04-9757-EB8E984326F3}" dt="2019-06-28T04:27:35.736" v="3451" actId="478"/>
          <ac:spMkLst>
            <pc:docMk/>
            <pc:sldMk cId="3552018267" sldId="277"/>
            <ac:spMk id="6" creationId="{ED257742-1189-4C67-9C52-4B157D2D77BC}"/>
          </ac:spMkLst>
        </pc:spChg>
        <pc:spChg chg="add del mod">
          <ac:chgData name="Jerome Richalot" userId="1d6fd800-0203-4a7c-9957-49403e517c93" providerId="ADAL" clId="{6E6FA3C2-2350-4F04-9757-EB8E984326F3}" dt="2019-06-28T04:29:56.825" v="3478" actId="478"/>
          <ac:spMkLst>
            <pc:docMk/>
            <pc:sldMk cId="3552018267" sldId="277"/>
            <ac:spMk id="7" creationId="{2A066B46-803F-41A0-9CAB-2DA31397E9ED}"/>
          </ac:spMkLst>
        </pc:spChg>
        <pc:spChg chg="add mod">
          <ac:chgData name="Jerome Richalot" userId="1d6fd800-0203-4a7c-9957-49403e517c93" providerId="ADAL" clId="{6E6FA3C2-2350-4F04-9757-EB8E984326F3}" dt="2019-06-28T04:50:14.479" v="3998" actId="20577"/>
          <ac:spMkLst>
            <pc:docMk/>
            <pc:sldMk cId="3552018267" sldId="277"/>
            <ac:spMk id="8" creationId="{F853DBF7-9D3D-438C-9BF3-33626A55FC67}"/>
          </ac:spMkLst>
        </pc:spChg>
        <pc:picChg chg="del">
          <ac:chgData name="Jerome Richalot" userId="1d6fd800-0203-4a7c-9957-49403e517c93" providerId="ADAL" clId="{6E6FA3C2-2350-4F04-9757-EB8E984326F3}" dt="2019-06-28T03:52:29.680" v="3051" actId="478"/>
          <ac:picMkLst>
            <pc:docMk/>
            <pc:sldMk cId="3552018267" sldId="277"/>
            <ac:picMk id="4" creationId="{67090C6A-41B0-4653-AEE5-C7BE6A06333E}"/>
          </ac:picMkLst>
        </pc:picChg>
        <pc:picChg chg="del">
          <ac:chgData name="Jerome Richalot" userId="1d6fd800-0203-4a7c-9957-49403e517c93" providerId="ADAL" clId="{6E6FA3C2-2350-4F04-9757-EB8E984326F3}" dt="2019-06-28T03:52:30.430" v="3052" actId="478"/>
          <ac:picMkLst>
            <pc:docMk/>
            <pc:sldMk cId="3552018267" sldId="277"/>
            <ac:picMk id="5" creationId="{0F13AD98-5D52-47C4-B541-29A73C4913E0}"/>
          </ac:picMkLst>
        </pc:picChg>
      </pc:sldChg>
      <pc:sldChg chg="modSp add">
        <pc:chgData name="Jerome Richalot" userId="1d6fd800-0203-4a7c-9957-49403e517c93" providerId="ADAL" clId="{6E6FA3C2-2350-4F04-9757-EB8E984326F3}" dt="2019-06-28T05:00:13.984" v="4309" actId="20577"/>
        <pc:sldMkLst>
          <pc:docMk/>
          <pc:sldMk cId="335189051" sldId="278"/>
        </pc:sldMkLst>
        <pc:spChg chg="mod">
          <ac:chgData name="Jerome Richalot" userId="1d6fd800-0203-4a7c-9957-49403e517c93" providerId="ADAL" clId="{6E6FA3C2-2350-4F04-9757-EB8E984326F3}" dt="2019-06-28T05:00:13.984" v="4309" actId="20577"/>
          <ac:spMkLst>
            <pc:docMk/>
            <pc:sldMk cId="335189051" sldId="278"/>
            <ac:spMk id="3" creationId="{B0D9DB9A-7BD0-47A0-ADCF-C890A03CF707}"/>
          </ac:spMkLst>
        </pc:spChg>
      </pc:sldChg>
      <pc:sldChg chg="addSp modSp add modAnim">
        <pc:chgData name="Jerome Richalot" userId="1d6fd800-0203-4a7c-9957-49403e517c93" providerId="ADAL" clId="{6E6FA3C2-2350-4F04-9757-EB8E984326F3}" dt="2019-07-15T01:15:46.385" v="9470" actId="1076"/>
        <pc:sldMkLst>
          <pc:docMk/>
          <pc:sldMk cId="4182021461" sldId="279"/>
        </pc:sldMkLst>
        <pc:spChg chg="add mod">
          <ac:chgData name="Jerome Richalot" userId="1d6fd800-0203-4a7c-9957-49403e517c93" providerId="ADAL" clId="{6E6FA3C2-2350-4F04-9757-EB8E984326F3}" dt="2019-06-30T01:55:39.117" v="5835" actId="20577"/>
          <ac:spMkLst>
            <pc:docMk/>
            <pc:sldMk cId="4182021461" sldId="279"/>
            <ac:spMk id="2" creationId="{0D623110-B1A2-40F9-A410-710CE4104C9F}"/>
          </ac:spMkLst>
        </pc:spChg>
        <pc:spChg chg="add mod">
          <ac:chgData name="Jerome Richalot" userId="1d6fd800-0203-4a7c-9957-49403e517c93" providerId="ADAL" clId="{6E6FA3C2-2350-4F04-9757-EB8E984326F3}" dt="2019-06-30T01:36:30.072" v="5648" actId="20577"/>
          <ac:spMkLst>
            <pc:docMk/>
            <pc:sldMk cId="4182021461" sldId="279"/>
            <ac:spMk id="3" creationId="{6F10BB54-510B-4C34-B2B6-650BBF520FFF}"/>
          </ac:spMkLst>
        </pc:spChg>
        <pc:picChg chg="add mod">
          <ac:chgData name="Jerome Richalot" userId="1d6fd800-0203-4a7c-9957-49403e517c93" providerId="ADAL" clId="{6E6FA3C2-2350-4F04-9757-EB8E984326F3}" dt="2019-06-30T01:47:34.627" v="5808" actId="1076"/>
          <ac:picMkLst>
            <pc:docMk/>
            <pc:sldMk cId="4182021461" sldId="279"/>
            <ac:picMk id="4" creationId="{ADDAFD74-41BC-4050-9128-9B3DD27995D3}"/>
          </ac:picMkLst>
        </pc:picChg>
        <pc:picChg chg="add mod">
          <ac:chgData name="Jerome Richalot" userId="1d6fd800-0203-4a7c-9957-49403e517c93" providerId="ADAL" clId="{6E6FA3C2-2350-4F04-9757-EB8E984326F3}" dt="2019-07-15T01:15:46.385" v="9470" actId="1076"/>
          <ac:picMkLst>
            <pc:docMk/>
            <pc:sldMk cId="4182021461" sldId="279"/>
            <ac:picMk id="5" creationId="{979A6EFE-9F07-4D49-8640-40C3473AEE8D}"/>
          </ac:picMkLst>
        </pc:picChg>
        <pc:picChg chg="add mod">
          <ac:chgData name="Jerome Richalot" userId="1d6fd800-0203-4a7c-9957-49403e517c93" providerId="ADAL" clId="{6E6FA3C2-2350-4F04-9757-EB8E984326F3}" dt="2019-06-30T01:50:24.897" v="5819" actId="1076"/>
          <ac:picMkLst>
            <pc:docMk/>
            <pc:sldMk cId="4182021461" sldId="279"/>
            <ac:picMk id="7" creationId="{852FBFAE-88AA-4F6A-8DD8-B8278435CE89}"/>
          </ac:picMkLst>
        </pc:picChg>
      </pc:sldChg>
      <pc:sldChg chg="addSp delSp modSp add ord">
        <pc:chgData name="Jerome Richalot" userId="1d6fd800-0203-4a7c-9957-49403e517c93" providerId="ADAL" clId="{6E6FA3C2-2350-4F04-9757-EB8E984326F3}" dt="2019-07-15T00:42:48.517" v="9359" actId="14100"/>
        <pc:sldMkLst>
          <pc:docMk/>
          <pc:sldMk cId="1453747043" sldId="280"/>
        </pc:sldMkLst>
        <pc:spChg chg="mod">
          <ac:chgData name="Jerome Richalot" userId="1d6fd800-0203-4a7c-9957-49403e517c93" providerId="ADAL" clId="{6E6FA3C2-2350-4F04-9757-EB8E984326F3}" dt="2019-07-15T00:42:37.301" v="9356" actId="20577"/>
          <ac:spMkLst>
            <pc:docMk/>
            <pc:sldMk cId="1453747043" sldId="280"/>
            <ac:spMk id="3" creationId="{D0A8B691-938B-432F-A169-E76E6707F0B7}"/>
          </ac:spMkLst>
        </pc:spChg>
        <pc:picChg chg="add mod">
          <ac:chgData name="Jerome Richalot" userId="1d6fd800-0203-4a7c-9957-49403e517c93" providerId="ADAL" clId="{6E6FA3C2-2350-4F04-9757-EB8E984326F3}" dt="2019-07-15T00:42:48.517" v="9359" actId="14100"/>
          <ac:picMkLst>
            <pc:docMk/>
            <pc:sldMk cId="1453747043" sldId="280"/>
            <ac:picMk id="4" creationId="{4FAECDDE-3FE5-4861-ABED-9A79CB558C00}"/>
          </ac:picMkLst>
        </pc:picChg>
        <pc:picChg chg="del">
          <ac:chgData name="Jerome Richalot" userId="1d6fd800-0203-4a7c-9957-49403e517c93" providerId="ADAL" clId="{6E6FA3C2-2350-4F04-9757-EB8E984326F3}" dt="2019-07-15T00:42:26.687" v="9342" actId="478"/>
          <ac:picMkLst>
            <pc:docMk/>
            <pc:sldMk cId="1453747043" sldId="280"/>
            <ac:picMk id="6" creationId="{3E3ACAC2-E809-42F2-BD67-32EE8FC03D70}"/>
          </ac:picMkLst>
        </pc:picChg>
      </pc:sldChg>
      <pc:sldChg chg="modSp add">
        <pc:chgData name="Jerome Richalot" userId="1d6fd800-0203-4a7c-9957-49403e517c93" providerId="ADAL" clId="{6E6FA3C2-2350-4F04-9757-EB8E984326F3}" dt="2019-06-30T02:00:22.379" v="5854" actId="1076"/>
        <pc:sldMkLst>
          <pc:docMk/>
          <pc:sldMk cId="448357818" sldId="281"/>
        </pc:sldMkLst>
        <pc:spChg chg="mod">
          <ac:chgData name="Jerome Richalot" userId="1d6fd800-0203-4a7c-9957-49403e517c93" providerId="ADAL" clId="{6E6FA3C2-2350-4F04-9757-EB8E984326F3}" dt="2019-06-30T02:00:05.045" v="5852" actId="1076"/>
          <ac:spMkLst>
            <pc:docMk/>
            <pc:sldMk cId="448357818" sldId="281"/>
            <ac:spMk id="2" creationId="{955BDAA5-F116-4B1F-BA8F-41B87A692FB9}"/>
          </ac:spMkLst>
        </pc:spChg>
        <pc:spChg chg="mod">
          <ac:chgData name="Jerome Richalot" userId="1d6fd800-0203-4a7c-9957-49403e517c93" providerId="ADAL" clId="{6E6FA3C2-2350-4F04-9757-EB8E984326F3}" dt="2019-06-30T02:00:16.821" v="5853" actId="1076"/>
          <ac:spMkLst>
            <pc:docMk/>
            <pc:sldMk cId="448357818" sldId="281"/>
            <ac:spMk id="3" creationId="{F0CBEACD-4D81-4B9A-B1E0-97A4509854F4}"/>
          </ac:spMkLst>
        </pc:spChg>
        <pc:picChg chg="mod">
          <ac:chgData name="Jerome Richalot" userId="1d6fd800-0203-4a7c-9957-49403e517c93" providerId="ADAL" clId="{6E6FA3C2-2350-4F04-9757-EB8E984326F3}" dt="2019-06-30T02:00:22.379" v="5854" actId="1076"/>
          <ac:picMkLst>
            <pc:docMk/>
            <pc:sldMk cId="448357818" sldId="281"/>
            <ac:picMk id="8" creationId="{1E3E8FBF-C52C-487B-B585-D925CF75DDD7}"/>
          </ac:picMkLst>
        </pc:picChg>
        <pc:inkChg chg="mod">
          <ac:chgData name="Jerome Richalot" userId="1d6fd800-0203-4a7c-9957-49403e517c93" providerId="ADAL" clId="{6E6FA3C2-2350-4F04-9757-EB8E984326F3}" dt="2019-06-30T02:00:16.821" v="5853" actId="1076"/>
          <ac:inkMkLst>
            <pc:docMk/>
            <pc:sldMk cId="448357818" sldId="281"/>
            <ac:inkMk id="7" creationId="{294D1FA2-C4B5-49A9-B758-5699DB46937C}"/>
          </ac:inkMkLst>
        </pc:inkChg>
      </pc:sldChg>
      <pc:sldChg chg="addSp delSp modSp add delAnim modAnim">
        <pc:chgData name="Jerome Richalot" userId="1d6fd800-0203-4a7c-9957-49403e517c93" providerId="ADAL" clId="{6E6FA3C2-2350-4F04-9757-EB8E984326F3}" dt="2019-07-02T06:50:55.170" v="8926"/>
        <pc:sldMkLst>
          <pc:docMk/>
          <pc:sldMk cId="549734177" sldId="282"/>
        </pc:sldMkLst>
        <pc:spChg chg="mod">
          <ac:chgData name="Jerome Richalot" userId="1d6fd800-0203-4a7c-9957-49403e517c93" providerId="ADAL" clId="{6E6FA3C2-2350-4F04-9757-EB8E984326F3}" dt="2019-06-30T03:19:50.448" v="6924" actId="20577"/>
          <ac:spMkLst>
            <pc:docMk/>
            <pc:sldMk cId="549734177" sldId="282"/>
            <ac:spMk id="2" creationId="{99ADAB55-500D-41E1-85CC-5F6FDB4B69EF}"/>
          </ac:spMkLst>
        </pc:spChg>
        <pc:spChg chg="mod">
          <ac:chgData name="Jerome Richalot" userId="1d6fd800-0203-4a7c-9957-49403e517c93" providerId="ADAL" clId="{6E6FA3C2-2350-4F04-9757-EB8E984326F3}" dt="2019-06-30T03:04:01.952" v="6623" actId="1076"/>
          <ac:spMkLst>
            <pc:docMk/>
            <pc:sldMk cId="549734177" sldId="282"/>
            <ac:spMk id="3" creationId="{A92324E5-38D4-4220-9B68-67046C275B6A}"/>
          </ac:spMkLst>
        </pc:spChg>
        <pc:picChg chg="del">
          <ac:chgData name="Jerome Richalot" userId="1d6fd800-0203-4a7c-9957-49403e517c93" providerId="ADAL" clId="{6E6FA3C2-2350-4F04-9757-EB8E984326F3}" dt="2019-06-30T01:57:10.592" v="5838" actId="478"/>
          <ac:picMkLst>
            <pc:docMk/>
            <pc:sldMk cId="549734177" sldId="282"/>
            <ac:picMk id="4" creationId="{9799743B-472E-4DE5-974E-5FD774AE952B}"/>
          </ac:picMkLst>
        </pc:picChg>
        <pc:picChg chg="add del mod">
          <ac:chgData name="Jerome Richalot" userId="1d6fd800-0203-4a7c-9957-49403e517c93" providerId="ADAL" clId="{6E6FA3C2-2350-4F04-9757-EB8E984326F3}" dt="2019-06-30T03:11:26.048" v="6738" actId="478"/>
          <ac:picMkLst>
            <pc:docMk/>
            <pc:sldMk cId="549734177" sldId="282"/>
            <ac:picMk id="9" creationId="{BE5939F9-5904-492F-8800-B1EF67739BE5}"/>
          </ac:picMkLst>
        </pc:picChg>
        <pc:picChg chg="add">
          <ac:chgData name="Jerome Richalot" userId="1d6fd800-0203-4a7c-9957-49403e517c93" providerId="ADAL" clId="{6E6FA3C2-2350-4F04-9757-EB8E984326F3}" dt="2019-06-30T02:19:06.243" v="5988"/>
          <ac:picMkLst>
            <pc:docMk/>
            <pc:sldMk cId="549734177" sldId="282"/>
            <ac:picMk id="103" creationId="{979A6EFE-9F07-4D49-8640-40C3473AEE8D}"/>
          </ac:picMkLst>
        </pc:picChg>
        <pc:picChg chg="add del mod">
          <ac:chgData name="Jerome Richalot" userId="1d6fd800-0203-4a7c-9957-49403e517c93" providerId="ADAL" clId="{6E6FA3C2-2350-4F04-9757-EB8E984326F3}" dt="2019-06-30T03:12:42.022" v="6744" actId="478"/>
          <ac:picMkLst>
            <pc:docMk/>
            <pc:sldMk cId="549734177" sldId="282"/>
            <ac:picMk id="105" creationId="{5CD5C9A0-809D-4C36-BEDF-5E9C5A2B2F13}"/>
          </ac:picMkLst>
        </pc:picChg>
        <pc:picChg chg="add mod">
          <ac:chgData name="Jerome Richalot" userId="1d6fd800-0203-4a7c-9957-49403e517c93" providerId="ADAL" clId="{6E6FA3C2-2350-4F04-9757-EB8E984326F3}" dt="2019-06-30T03:12:52.386" v="6748" actId="14100"/>
          <ac:picMkLst>
            <pc:docMk/>
            <pc:sldMk cId="549734177" sldId="282"/>
            <ac:picMk id="106" creationId="{6C898CE5-ECFF-440E-9E87-F85C230C8F8F}"/>
          </ac:picMkLst>
        </pc:picChg>
        <pc:inkChg chg="add del">
          <ac:chgData name="Jerome Richalot" userId="1d6fd800-0203-4a7c-9957-49403e517c93" providerId="ADAL" clId="{6E6FA3C2-2350-4F04-9757-EB8E984326F3}" dt="2019-07-02T06:49:17.876" v="8841"/>
          <ac:inkMkLst>
            <pc:docMk/>
            <pc:sldMk cId="549734177" sldId="282"/>
            <ac:inkMk id="4" creationId="{522E16A5-7F57-4CBB-9552-17BCC1B61255}"/>
          </ac:inkMkLst>
        </pc:inkChg>
        <pc:inkChg chg="add del">
          <ac:chgData name="Jerome Richalot" userId="1d6fd800-0203-4a7c-9957-49403e517c93" providerId="ADAL" clId="{6E6FA3C2-2350-4F04-9757-EB8E984326F3}" dt="2019-06-30T02:09:47.903" v="5871"/>
          <ac:inkMkLst>
            <pc:docMk/>
            <pc:sldMk cId="549734177" sldId="282"/>
            <ac:inkMk id="4" creationId="{D4568267-6AA7-4AE8-A768-1340DF89F9CA}"/>
          </ac:inkMkLst>
        </pc:inkChg>
        <pc:inkChg chg="add del">
          <ac:chgData name="Jerome Richalot" userId="1d6fd800-0203-4a7c-9957-49403e517c93" providerId="ADAL" clId="{6E6FA3C2-2350-4F04-9757-EB8E984326F3}" dt="2019-06-30T02:09:47.903" v="5871"/>
          <ac:inkMkLst>
            <pc:docMk/>
            <pc:sldMk cId="549734177" sldId="282"/>
            <ac:inkMk id="5" creationId="{314A8643-EB35-477A-99BE-94CA36BBC0CC}"/>
          </ac:inkMkLst>
        </pc:inkChg>
        <pc:inkChg chg="add del">
          <ac:chgData name="Jerome Richalot" userId="1d6fd800-0203-4a7c-9957-49403e517c93" providerId="ADAL" clId="{6E6FA3C2-2350-4F04-9757-EB8E984326F3}" dt="2019-07-02T06:49:17.876" v="8841"/>
          <ac:inkMkLst>
            <pc:docMk/>
            <pc:sldMk cId="549734177" sldId="282"/>
            <ac:inkMk id="5" creationId="{98C4301B-6612-42C0-9E72-798FB5DD2ABC}"/>
          </ac:inkMkLst>
        </pc:inkChg>
        <pc:inkChg chg="add del">
          <ac:chgData name="Jerome Richalot" userId="1d6fd800-0203-4a7c-9957-49403e517c93" providerId="ADAL" clId="{6E6FA3C2-2350-4F04-9757-EB8E984326F3}" dt="2019-06-30T02:03:15.548" v="5865"/>
          <ac:inkMkLst>
            <pc:docMk/>
            <pc:sldMk cId="549734177" sldId="282"/>
            <ac:inkMk id="5" creationId="{B151BB9F-A5AD-4A09-B4A1-1212684BB53F}"/>
          </ac:inkMkLst>
        </pc:inkChg>
        <pc:inkChg chg="mod">
          <ac:chgData name="Jerome Richalot" userId="1d6fd800-0203-4a7c-9957-49403e517c93" providerId="ADAL" clId="{6E6FA3C2-2350-4F04-9757-EB8E984326F3}" dt="2019-06-30T02:13:59.007" v="5920" actId="14100"/>
          <ac:inkMkLst>
            <pc:docMk/>
            <pc:sldMk cId="549734177" sldId="282"/>
            <ac:inkMk id="6" creationId="{4B751324-E9B3-44B9-8D6C-345F74FEC362}"/>
          </ac:inkMkLst>
        </pc:inkChg>
        <pc:inkChg chg="add del">
          <ac:chgData name="Jerome Richalot" userId="1d6fd800-0203-4a7c-9957-49403e517c93" providerId="ADAL" clId="{6E6FA3C2-2350-4F04-9757-EB8E984326F3}" dt="2019-07-02T06:49:35.627" v="8843"/>
          <ac:inkMkLst>
            <pc:docMk/>
            <pc:sldMk cId="549734177" sldId="282"/>
            <ac:inkMk id="7" creationId="{44883C33-BC6E-448B-8829-21BC568C1429}"/>
          </ac:inkMkLst>
        </pc:inkChg>
        <pc:inkChg chg="add del">
          <ac:chgData name="Jerome Richalot" userId="1d6fd800-0203-4a7c-9957-49403e517c93" providerId="ADAL" clId="{6E6FA3C2-2350-4F04-9757-EB8E984326F3}" dt="2019-06-30T02:10:22.085" v="5879"/>
          <ac:inkMkLst>
            <pc:docMk/>
            <pc:sldMk cId="549734177" sldId="282"/>
            <ac:inkMk id="7" creationId="{8F2FE6C2-1888-4F9F-A851-D50BD5FAB111}"/>
          </ac:inkMkLst>
        </pc:inkChg>
        <pc:inkChg chg="add del">
          <ac:chgData name="Jerome Richalot" userId="1d6fd800-0203-4a7c-9957-49403e517c93" providerId="ADAL" clId="{6E6FA3C2-2350-4F04-9757-EB8E984326F3}" dt="2019-06-30T02:03:15.548" v="5865"/>
          <ac:inkMkLst>
            <pc:docMk/>
            <pc:sldMk cId="549734177" sldId="282"/>
            <ac:inkMk id="7" creationId="{AE283CF2-765B-42C6-A29C-7877845990BE}"/>
          </ac:inkMkLst>
        </pc:inkChg>
        <pc:inkChg chg="add del">
          <ac:chgData name="Jerome Richalot" userId="1d6fd800-0203-4a7c-9957-49403e517c93" providerId="ADAL" clId="{6E6FA3C2-2350-4F04-9757-EB8E984326F3}" dt="2019-07-02T06:49:35.627" v="8843"/>
          <ac:inkMkLst>
            <pc:docMk/>
            <pc:sldMk cId="549734177" sldId="282"/>
            <ac:inkMk id="8" creationId="{A07891B7-0D2C-4D2C-B6F5-8DDEA3EF7E6E}"/>
          </ac:inkMkLst>
        </pc:inkChg>
        <pc:inkChg chg="add del">
          <ac:chgData name="Jerome Richalot" userId="1d6fd800-0203-4a7c-9957-49403e517c93" providerId="ADAL" clId="{6E6FA3C2-2350-4F04-9757-EB8E984326F3}" dt="2019-06-30T02:09:52.615" v="5877"/>
          <ac:inkMkLst>
            <pc:docMk/>
            <pc:sldMk cId="549734177" sldId="282"/>
            <ac:inkMk id="8" creationId="{A1310667-247D-497D-AA2A-6BE0E153973C}"/>
          </ac:inkMkLst>
        </pc:inkChg>
        <pc:inkChg chg="add del">
          <ac:chgData name="Jerome Richalot" userId="1d6fd800-0203-4a7c-9957-49403e517c93" providerId="ADAL" clId="{6E6FA3C2-2350-4F04-9757-EB8E984326F3}" dt="2019-06-30T02:03:18.827" v="5867"/>
          <ac:inkMkLst>
            <pc:docMk/>
            <pc:sldMk cId="549734177" sldId="282"/>
            <ac:inkMk id="8" creationId="{D8576C3C-CA30-4EC8-B1E2-0518E33035B4}"/>
          </ac:inkMkLst>
        </pc:inkChg>
        <pc:inkChg chg="add del">
          <ac:chgData name="Jerome Richalot" userId="1d6fd800-0203-4a7c-9957-49403e517c93" providerId="ADAL" clId="{6E6FA3C2-2350-4F04-9757-EB8E984326F3}" dt="2019-07-02T06:49:37.373" v="8845"/>
          <ac:inkMkLst>
            <pc:docMk/>
            <pc:sldMk cId="549734177" sldId="282"/>
            <ac:inkMk id="9" creationId="{A30621D0-A531-4211-843F-BA32D24050A8}"/>
          </ac:inkMkLst>
        </pc:inkChg>
        <pc:inkChg chg="add del">
          <ac:chgData name="Jerome Richalot" userId="1d6fd800-0203-4a7c-9957-49403e517c93" providerId="ADAL" clId="{6E6FA3C2-2350-4F04-9757-EB8E984326F3}" dt="2019-06-30T02:03:18.827" v="5867"/>
          <ac:inkMkLst>
            <pc:docMk/>
            <pc:sldMk cId="549734177" sldId="282"/>
            <ac:inkMk id="10" creationId="{0F7499DA-B2FD-4936-A7AE-12EF17A43F69}"/>
          </ac:inkMkLst>
        </pc:inkChg>
        <pc:inkChg chg="add del">
          <ac:chgData name="Jerome Richalot" userId="1d6fd800-0203-4a7c-9957-49403e517c93" providerId="ADAL" clId="{6E6FA3C2-2350-4F04-9757-EB8E984326F3}" dt="2019-07-02T06:49:37.373" v="8845"/>
          <ac:inkMkLst>
            <pc:docMk/>
            <pc:sldMk cId="549734177" sldId="282"/>
            <ac:inkMk id="10" creationId="{2F6DED1F-4DBC-4706-A747-ACA18B13B3C0}"/>
          </ac:inkMkLst>
        </pc:inkChg>
        <pc:inkChg chg="add del">
          <ac:chgData name="Jerome Richalot" userId="1d6fd800-0203-4a7c-9957-49403e517c93" providerId="ADAL" clId="{6E6FA3C2-2350-4F04-9757-EB8E984326F3}" dt="2019-06-30T02:09:52.615" v="5877"/>
          <ac:inkMkLst>
            <pc:docMk/>
            <pc:sldMk cId="549734177" sldId="282"/>
            <ac:inkMk id="10" creationId="{EADABC17-75F0-40D0-9E05-38DD55C4E16B}"/>
          </ac:inkMkLst>
        </pc:inkChg>
        <pc:inkChg chg="add del">
          <ac:chgData name="Jerome Richalot" userId="1d6fd800-0203-4a7c-9957-49403e517c93" providerId="ADAL" clId="{6E6FA3C2-2350-4F04-9757-EB8E984326F3}" dt="2019-07-02T06:49:46.733" v="8854"/>
          <ac:inkMkLst>
            <pc:docMk/>
            <pc:sldMk cId="549734177" sldId="282"/>
            <ac:inkMk id="11" creationId="{1391101C-D878-48D5-AFC1-0C0BFC47BD7E}"/>
          </ac:inkMkLst>
        </pc:inkChg>
        <pc:inkChg chg="add del">
          <ac:chgData name="Jerome Richalot" userId="1d6fd800-0203-4a7c-9957-49403e517c93" providerId="ADAL" clId="{6E6FA3C2-2350-4F04-9757-EB8E984326F3}" dt="2019-06-30T02:09:32.626" v="5868"/>
          <ac:inkMkLst>
            <pc:docMk/>
            <pc:sldMk cId="549734177" sldId="282"/>
            <ac:inkMk id="11" creationId="{7A9EEA24-A22A-48E6-9132-61425A7AA2B7}"/>
          </ac:inkMkLst>
        </pc:inkChg>
        <pc:inkChg chg="add del">
          <ac:chgData name="Jerome Richalot" userId="1d6fd800-0203-4a7c-9957-49403e517c93" providerId="ADAL" clId="{6E6FA3C2-2350-4F04-9757-EB8E984326F3}" dt="2019-07-02T06:49:46.733" v="8854"/>
          <ac:inkMkLst>
            <pc:docMk/>
            <pc:sldMk cId="549734177" sldId="282"/>
            <ac:inkMk id="12" creationId="{A9B3C9A0-4C51-44AA-9A10-37197ED8EA43}"/>
          </ac:inkMkLst>
        </pc:inkChg>
        <pc:inkChg chg="add del">
          <ac:chgData name="Jerome Richalot" userId="1d6fd800-0203-4a7c-9957-49403e517c93" providerId="ADAL" clId="{6E6FA3C2-2350-4F04-9757-EB8E984326F3}" dt="2019-06-30T02:09:52.615" v="5877"/>
          <ac:inkMkLst>
            <pc:docMk/>
            <pc:sldMk cId="549734177" sldId="282"/>
            <ac:inkMk id="12" creationId="{BD19230E-D83D-4B5E-A32A-8B8AB472063C}"/>
          </ac:inkMkLst>
        </pc:inkChg>
        <pc:inkChg chg="add del">
          <ac:chgData name="Jerome Richalot" userId="1d6fd800-0203-4a7c-9957-49403e517c93" providerId="ADAL" clId="{6E6FA3C2-2350-4F04-9757-EB8E984326F3}" dt="2019-07-02T06:49:46.733" v="8854"/>
          <ac:inkMkLst>
            <pc:docMk/>
            <pc:sldMk cId="549734177" sldId="282"/>
            <ac:inkMk id="13" creationId="{1942C74E-7FEC-4A4C-9D77-78E5056F3DAC}"/>
          </ac:inkMkLst>
        </pc:inkChg>
        <pc:inkChg chg="add del">
          <ac:chgData name="Jerome Richalot" userId="1d6fd800-0203-4a7c-9957-49403e517c93" providerId="ADAL" clId="{6E6FA3C2-2350-4F04-9757-EB8E984326F3}" dt="2019-06-30T02:09:52.615" v="5877"/>
          <ac:inkMkLst>
            <pc:docMk/>
            <pc:sldMk cId="549734177" sldId="282"/>
            <ac:inkMk id="13" creationId="{61C56B42-82EF-4ED5-9EA6-76B56B5E64F0}"/>
          </ac:inkMkLst>
        </pc:inkChg>
        <pc:inkChg chg="add del">
          <ac:chgData name="Jerome Richalot" userId="1d6fd800-0203-4a7c-9957-49403e517c93" providerId="ADAL" clId="{6E6FA3C2-2350-4F04-9757-EB8E984326F3}" dt="2019-07-02T06:49:46.733" v="8854"/>
          <ac:inkMkLst>
            <pc:docMk/>
            <pc:sldMk cId="549734177" sldId="282"/>
            <ac:inkMk id="14" creationId="{7D58CC4A-8F97-4E43-A6B2-3B3E756D970C}"/>
          </ac:inkMkLst>
        </pc:inkChg>
        <pc:inkChg chg="add del">
          <ac:chgData name="Jerome Richalot" userId="1d6fd800-0203-4a7c-9957-49403e517c93" providerId="ADAL" clId="{6E6FA3C2-2350-4F04-9757-EB8E984326F3}" dt="2019-06-30T02:09:52.615" v="5877"/>
          <ac:inkMkLst>
            <pc:docMk/>
            <pc:sldMk cId="549734177" sldId="282"/>
            <ac:inkMk id="14" creationId="{900554C1-0892-4ADA-8A5D-9F5517BC4596}"/>
          </ac:inkMkLst>
        </pc:inkChg>
        <pc:inkChg chg="add del">
          <ac:chgData name="Jerome Richalot" userId="1d6fd800-0203-4a7c-9957-49403e517c93" providerId="ADAL" clId="{6E6FA3C2-2350-4F04-9757-EB8E984326F3}" dt="2019-07-02T06:49:46.733" v="8854"/>
          <ac:inkMkLst>
            <pc:docMk/>
            <pc:sldMk cId="549734177" sldId="282"/>
            <ac:inkMk id="15" creationId="{04B3F46B-1AF9-4731-8800-671CA83E81B6}"/>
          </ac:inkMkLst>
        </pc:inkChg>
        <pc:inkChg chg="add del">
          <ac:chgData name="Jerome Richalot" userId="1d6fd800-0203-4a7c-9957-49403e517c93" providerId="ADAL" clId="{6E6FA3C2-2350-4F04-9757-EB8E984326F3}" dt="2019-06-30T02:10:22.085" v="5879"/>
          <ac:inkMkLst>
            <pc:docMk/>
            <pc:sldMk cId="549734177" sldId="282"/>
            <ac:inkMk id="15" creationId="{A35605DD-1908-4CAF-9617-64D12EF4270A}"/>
          </ac:inkMkLst>
        </pc:inkChg>
        <pc:inkChg chg="add del">
          <ac:chgData name="Jerome Richalot" userId="1d6fd800-0203-4a7c-9957-49403e517c93" providerId="ADAL" clId="{6E6FA3C2-2350-4F04-9757-EB8E984326F3}" dt="2019-06-30T02:10:22.085" v="5879"/>
          <ac:inkMkLst>
            <pc:docMk/>
            <pc:sldMk cId="549734177" sldId="282"/>
            <ac:inkMk id="16" creationId="{99D47F20-4A59-4CC7-B214-61B763278548}"/>
          </ac:inkMkLst>
        </pc:inkChg>
        <pc:inkChg chg="add del">
          <ac:chgData name="Jerome Richalot" userId="1d6fd800-0203-4a7c-9957-49403e517c93" providerId="ADAL" clId="{6E6FA3C2-2350-4F04-9757-EB8E984326F3}" dt="2019-07-02T06:49:46.733" v="8854"/>
          <ac:inkMkLst>
            <pc:docMk/>
            <pc:sldMk cId="549734177" sldId="282"/>
            <ac:inkMk id="16" creationId="{BE4BC4DC-A63A-4E52-8944-7AE319776CE6}"/>
          </ac:inkMkLst>
        </pc:inkChg>
        <pc:inkChg chg="add del">
          <ac:chgData name="Jerome Richalot" userId="1d6fd800-0203-4a7c-9957-49403e517c93" providerId="ADAL" clId="{6E6FA3C2-2350-4F04-9757-EB8E984326F3}" dt="2019-06-30T02:10:39.220" v="5905"/>
          <ac:inkMkLst>
            <pc:docMk/>
            <pc:sldMk cId="549734177" sldId="282"/>
            <ac:inkMk id="17" creationId="{561E8255-E03C-4445-A71F-7C65B2ACBF70}"/>
          </ac:inkMkLst>
        </pc:inkChg>
        <pc:inkChg chg="add del">
          <ac:chgData name="Jerome Richalot" userId="1d6fd800-0203-4a7c-9957-49403e517c93" providerId="ADAL" clId="{6E6FA3C2-2350-4F04-9757-EB8E984326F3}" dt="2019-07-02T06:49:46.733" v="8854"/>
          <ac:inkMkLst>
            <pc:docMk/>
            <pc:sldMk cId="549734177" sldId="282"/>
            <ac:inkMk id="17" creationId="{E17511F2-7C71-494C-B55E-FD4E076261B9}"/>
          </ac:inkMkLst>
        </pc:inkChg>
        <pc:inkChg chg="add del">
          <ac:chgData name="Jerome Richalot" userId="1d6fd800-0203-4a7c-9957-49403e517c93" providerId="ADAL" clId="{6E6FA3C2-2350-4F04-9757-EB8E984326F3}" dt="2019-07-02T06:49:46.733" v="8854"/>
          <ac:inkMkLst>
            <pc:docMk/>
            <pc:sldMk cId="549734177" sldId="282"/>
            <ac:inkMk id="18" creationId="{0E7CBBA9-CB6A-4755-8B50-6C063BBADCA4}"/>
          </ac:inkMkLst>
        </pc:inkChg>
        <pc:inkChg chg="add del">
          <ac:chgData name="Jerome Richalot" userId="1d6fd800-0203-4a7c-9957-49403e517c93" providerId="ADAL" clId="{6E6FA3C2-2350-4F04-9757-EB8E984326F3}" dt="2019-06-30T02:10:39.220" v="5905"/>
          <ac:inkMkLst>
            <pc:docMk/>
            <pc:sldMk cId="549734177" sldId="282"/>
            <ac:inkMk id="18" creationId="{7211B392-7A39-4D83-A9BD-A799613882C3}"/>
          </ac:inkMkLst>
        </pc:inkChg>
        <pc:inkChg chg="add del">
          <ac:chgData name="Jerome Richalot" userId="1d6fd800-0203-4a7c-9957-49403e517c93" providerId="ADAL" clId="{6E6FA3C2-2350-4F04-9757-EB8E984326F3}" dt="2019-07-02T06:49:46.733" v="8854"/>
          <ac:inkMkLst>
            <pc:docMk/>
            <pc:sldMk cId="549734177" sldId="282"/>
            <ac:inkMk id="19" creationId="{1EC390C0-6819-480D-99D6-B1C1CDC0FDDA}"/>
          </ac:inkMkLst>
        </pc:inkChg>
        <pc:inkChg chg="add del">
          <ac:chgData name="Jerome Richalot" userId="1d6fd800-0203-4a7c-9957-49403e517c93" providerId="ADAL" clId="{6E6FA3C2-2350-4F04-9757-EB8E984326F3}" dt="2019-06-30T02:10:39.220" v="5905"/>
          <ac:inkMkLst>
            <pc:docMk/>
            <pc:sldMk cId="549734177" sldId="282"/>
            <ac:inkMk id="19" creationId="{7930AB84-3569-4075-B574-0A81036B8E4D}"/>
          </ac:inkMkLst>
        </pc:inkChg>
        <pc:inkChg chg="add del">
          <ac:chgData name="Jerome Richalot" userId="1d6fd800-0203-4a7c-9957-49403e517c93" providerId="ADAL" clId="{6E6FA3C2-2350-4F04-9757-EB8E984326F3}" dt="2019-07-02T06:49:47.447" v="8856"/>
          <ac:inkMkLst>
            <pc:docMk/>
            <pc:sldMk cId="549734177" sldId="282"/>
            <ac:inkMk id="20" creationId="{9742B381-CAFB-4B62-822F-14D83E9AE2CA}"/>
          </ac:inkMkLst>
        </pc:inkChg>
        <pc:inkChg chg="add del">
          <ac:chgData name="Jerome Richalot" userId="1d6fd800-0203-4a7c-9957-49403e517c93" providerId="ADAL" clId="{6E6FA3C2-2350-4F04-9757-EB8E984326F3}" dt="2019-06-30T02:10:39.220" v="5905"/>
          <ac:inkMkLst>
            <pc:docMk/>
            <pc:sldMk cId="549734177" sldId="282"/>
            <ac:inkMk id="20" creationId="{9D57BDB5-73C5-4833-ACF4-AF578CBF4F3F}"/>
          </ac:inkMkLst>
        </pc:inkChg>
        <pc:inkChg chg="add del">
          <ac:chgData name="Jerome Richalot" userId="1d6fd800-0203-4a7c-9957-49403e517c93" providerId="ADAL" clId="{6E6FA3C2-2350-4F04-9757-EB8E984326F3}" dt="2019-07-02T06:49:47.447" v="8856"/>
          <ac:inkMkLst>
            <pc:docMk/>
            <pc:sldMk cId="549734177" sldId="282"/>
            <ac:inkMk id="21" creationId="{4C46E3CE-D8B3-4611-B03D-A1D71456D84E}"/>
          </ac:inkMkLst>
        </pc:inkChg>
        <pc:inkChg chg="add del">
          <ac:chgData name="Jerome Richalot" userId="1d6fd800-0203-4a7c-9957-49403e517c93" providerId="ADAL" clId="{6E6FA3C2-2350-4F04-9757-EB8E984326F3}" dt="2019-06-30T02:10:39.220" v="5905"/>
          <ac:inkMkLst>
            <pc:docMk/>
            <pc:sldMk cId="549734177" sldId="282"/>
            <ac:inkMk id="21" creationId="{643163F3-4173-4FB5-A196-D7F7CDD90B26}"/>
          </ac:inkMkLst>
        </pc:inkChg>
        <pc:inkChg chg="add del">
          <ac:chgData name="Jerome Richalot" userId="1d6fd800-0203-4a7c-9957-49403e517c93" providerId="ADAL" clId="{6E6FA3C2-2350-4F04-9757-EB8E984326F3}" dt="2019-07-02T06:49:49.070" v="8861"/>
          <ac:inkMkLst>
            <pc:docMk/>
            <pc:sldMk cId="549734177" sldId="282"/>
            <ac:inkMk id="22" creationId="{4CC133CB-24D6-42C3-9D4C-9D5F4C4D4797}"/>
          </ac:inkMkLst>
        </pc:inkChg>
        <pc:inkChg chg="add del">
          <ac:chgData name="Jerome Richalot" userId="1d6fd800-0203-4a7c-9957-49403e517c93" providerId="ADAL" clId="{6E6FA3C2-2350-4F04-9757-EB8E984326F3}" dt="2019-06-30T02:10:39.220" v="5905"/>
          <ac:inkMkLst>
            <pc:docMk/>
            <pc:sldMk cId="549734177" sldId="282"/>
            <ac:inkMk id="22" creationId="{FD13172E-17C0-4E16-ADA5-6F677C65741E}"/>
          </ac:inkMkLst>
        </pc:inkChg>
        <pc:inkChg chg="add del">
          <ac:chgData name="Jerome Richalot" userId="1d6fd800-0203-4a7c-9957-49403e517c93" providerId="ADAL" clId="{6E6FA3C2-2350-4F04-9757-EB8E984326F3}" dt="2019-07-02T06:49:49.070" v="8861"/>
          <ac:inkMkLst>
            <pc:docMk/>
            <pc:sldMk cId="549734177" sldId="282"/>
            <ac:inkMk id="23" creationId="{3C04B362-A416-4118-9247-2B8032D861F6}"/>
          </ac:inkMkLst>
        </pc:inkChg>
        <pc:inkChg chg="add del">
          <ac:chgData name="Jerome Richalot" userId="1d6fd800-0203-4a7c-9957-49403e517c93" providerId="ADAL" clId="{6E6FA3C2-2350-4F04-9757-EB8E984326F3}" dt="2019-06-30T02:10:39.220" v="5905"/>
          <ac:inkMkLst>
            <pc:docMk/>
            <pc:sldMk cId="549734177" sldId="282"/>
            <ac:inkMk id="23" creationId="{F7EA7B26-3429-4062-AAD4-28EF9B1EC587}"/>
          </ac:inkMkLst>
        </pc:inkChg>
        <pc:inkChg chg="add del">
          <ac:chgData name="Jerome Richalot" userId="1d6fd800-0203-4a7c-9957-49403e517c93" providerId="ADAL" clId="{6E6FA3C2-2350-4F04-9757-EB8E984326F3}" dt="2019-07-02T06:49:49.070" v="8861"/>
          <ac:inkMkLst>
            <pc:docMk/>
            <pc:sldMk cId="549734177" sldId="282"/>
            <ac:inkMk id="24" creationId="{46792556-32BB-47BE-874C-7CCD0419EC2E}"/>
          </ac:inkMkLst>
        </pc:inkChg>
        <pc:inkChg chg="add del">
          <ac:chgData name="Jerome Richalot" userId="1d6fd800-0203-4a7c-9957-49403e517c93" providerId="ADAL" clId="{6E6FA3C2-2350-4F04-9757-EB8E984326F3}" dt="2019-06-30T02:10:39.220" v="5905"/>
          <ac:inkMkLst>
            <pc:docMk/>
            <pc:sldMk cId="549734177" sldId="282"/>
            <ac:inkMk id="24" creationId="{AB6EE857-AF05-43E2-8E51-DF179F4A85A9}"/>
          </ac:inkMkLst>
        </pc:inkChg>
        <pc:inkChg chg="add del">
          <ac:chgData name="Jerome Richalot" userId="1d6fd800-0203-4a7c-9957-49403e517c93" providerId="ADAL" clId="{6E6FA3C2-2350-4F04-9757-EB8E984326F3}" dt="2019-06-30T02:10:39.220" v="5905"/>
          <ac:inkMkLst>
            <pc:docMk/>
            <pc:sldMk cId="549734177" sldId="282"/>
            <ac:inkMk id="25" creationId="{0CA46259-E985-46A9-9D06-4F292E32CF52}"/>
          </ac:inkMkLst>
        </pc:inkChg>
        <pc:inkChg chg="add del">
          <ac:chgData name="Jerome Richalot" userId="1d6fd800-0203-4a7c-9957-49403e517c93" providerId="ADAL" clId="{6E6FA3C2-2350-4F04-9757-EB8E984326F3}" dt="2019-07-02T06:49:49.070" v="8861"/>
          <ac:inkMkLst>
            <pc:docMk/>
            <pc:sldMk cId="549734177" sldId="282"/>
            <ac:inkMk id="25" creationId="{9F19EB27-55B8-4B01-B5DB-78D3F392C8EC}"/>
          </ac:inkMkLst>
        </pc:inkChg>
        <pc:inkChg chg="add del">
          <ac:chgData name="Jerome Richalot" userId="1d6fd800-0203-4a7c-9957-49403e517c93" providerId="ADAL" clId="{6E6FA3C2-2350-4F04-9757-EB8E984326F3}" dt="2019-06-30T02:10:39.220" v="5905"/>
          <ac:inkMkLst>
            <pc:docMk/>
            <pc:sldMk cId="549734177" sldId="282"/>
            <ac:inkMk id="26" creationId="{D8CD1701-8551-4544-9B79-1379D24326FD}"/>
          </ac:inkMkLst>
        </pc:inkChg>
        <pc:inkChg chg="add del">
          <ac:chgData name="Jerome Richalot" userId="1d6fd800-0203-4a7c-9957-49403e517c93" providerId="ADAL" clId="{6E6FA3C2-2350-4F04-9757-EB8E984326F3}" dt="2019-07-02T06:49:49.070" v="8861"/>
          <ac:inkMkLst>
            <pc:docMk/>
            <pc:sldMk cId="549734177" sldId="282"/>
            <ac:inkMk id="26" creationId="{E5900FAB-7D52-4350-89B6-B5E3399ED0DD}"/>
          </ac:inkMkLst>
        </pc:inkChg>
        <pc:inkChg chg="add del">
          <ac:chgData name="Jerome Richalot" userId="1d6fd800-0203-4a7c-9957-49403e517c93" providerId="ADAL" clId="{6E6FA3C2-2350-4F04-9757-EB8E984326F3}" dt="2019-07-02T06:49:53.884" v="8870"/>
          <ac:inkMkLst>
            <pc:docMk/>
            <pc:sldMk cId="549734177" sldId="282"/>
            <ac:inkMk id="27" creationId="{15F6C4D5-BED3-4374-8A60-2A4278117EA2}"/>
          </ac:inkMkLst>
        </pc:inkChg>
        <pc:inkChg chg="add del">
          <ac:chgData name="Jerome Richalot" userId="1d6fd800-0203-4a7c-9957-49403e517c93" providerId="ADAL" clId="{6E6FA3C2-2350-4F04-9757-EB8E984326F3}" dt="2019-06-30T02:10:39.220" v="5905"/>
          <ac:inkMkLst>
            <pc:docMk/>
            <pc:sldMk cId="549734177" sldId="282"/>
            <ac:inkMk id="27" creationId="{20DAF5E2-0273-4AD2-AE9C-73E9EA0B01C0}"/>
          </ac:inkMkLst>
        </pc:inkChg>
        <pc:inkChg chg="add del">
          <ac:chgData name="Jerome Richalot" userId="1d6fd800-0203-4a7c-9957-49403e517c93" providerId="ADAL" clId="{6E6FA3C2-2350-4F04-9757-EB8E984326F3}" dt="2019-06-30T02:10:39.220" v="5905"/>
          <ac:inkMkLst>
            <pc:docMk/>
            <pc:sldMk cId="549734177" sldId="282"/>
            <ac:inkMk id="28" creationId="{2635E06F-F06D-4CD6-A7BF-8D4B91027A2C}"/>
          </ac:inkMkLst>
        </pc:inkChg>
        <pc:inkChg chg="add del">
          <ac:chgData name="Jerome Richalot" userId="1d6fd800-0203-4a7c-9957-49403e517c93" providerId="ADAL" clId="{6E6FA3C2-2350-4F04-9757-EB8E984326F3}" dt="2019-07-02T06:49:53.884" v="8870"/>
          <ac:inkMkLst>
            <pc:docMk/>
            <pc:sldMk cId="549734177" sldId="282"/>
            <ac:inkMk id="28" creationId="{38AA911F-FB83-45C4-B823-FBF086390F01}"/>
          </ac:inkMkLst>
        </pc:inkChg>
        <pc:inkChg chg="add del">
          <ac:chgData name="Jerome Richalot" userId="1d6fd800-0203-4a7c-9957-49403e517c93" providerId="ADAL" clId="{6E6FA3C2-2350-4F04-9757-EB8E984326F3}" dt="2019-07-02T06:49:53.884" v="8870"/>
          <ac:inkMkLst>
            <pc:docMk/>
            <pc:sldMk cId="549734177" sldId="282"/>
            <ac:inkMk id="29" creationId="{1BF8BDB9-82BB-4CCA-B759-9141C4E6E8D6}"/>
          </ac:inkMkLst>
        </pc:inkChg>
        <pc:inkChg chg="add del">
          <ac:chgData name="Jerome Richalot" userId="1d6fd800-0203-4a7c-9957-49403e517c93" providerId="ADAL" clId="{6E6FA3C2-2350-4F04-9757-EB8E984326F3}" dt="2019-06-30T02:10:39.220" v="5905"/>
          <ac:inkMkLst>
            <pc:docMk/>
            <pc:sldMk cId="549734177" sldId="282"/>
            <ac:inkMk id="29" creationId="{72C02D50-DAFC-47FD-A503-5A8A4FCAB360}"/>
          </ac:inkMkLst>
        </pc:inkChg>
        <pc:inkChg chg="add del">
          <ac:chgData name="Jerome Richalot" userId="1d6fd800-0203-4a7c-9957-49403e517c93" providerId="ADAL" clId="{6E6FA3C2-2350-4F04-9757-EB8E984326F3}" dt="2019-07-02T06:49:53.884" v="8870"/>
          <ac:inkMkLst>
            <pc:docMk/>
            <pc:sldMk cId="549734177" sldId="282"/>
            <ac:inkMk id="30" creationId="{142B0DFE-E83C-4785-94FA-A44BD8BF8C84}"/>
          </ac:inkMkLst>
        </pc:inkChg>
        <pc:inkChg chg="add del">
          <ac:chgData name="Jerome Richalot" userId="1d6fd800-0203-4a7c-9957-49403e517c93" providerId="ADAL" clId="{6E6FA3C2-2350-4F04-9757-EB8E984326F3}" dt="2019-06-30T02:10:39.220" v="5905"/>
          <ac:inkMkLst>
            <pc:docMk/>
            <pc:sldMk cId="549734177" sldId="282"/>
            <ac:inkMk id="30" creationId="{33D6F805-F81A-4B1F-829B-E4981BF08839}"/>
          </ac:inkMkLst>
        </pc:inkChg>
        <pc:inkChg chg="add del">
          <ac:chgData name="Jerome Richalot" userId="1d6fd800-0203-4a7c-9957-49403e517c93" providerId="ADAL" clId="{6E6FA3C2-2350-4F04-9757-EB8E984326F3}" dt="2019-06-30T02:10:39.220" v="5905"/>
          <ac:inkMkLst>
            <pc:docMk/>
            <pc:sldMk cId="549734177" sldId="282"/>
            <ac:inkMk id="31" creationId="{0729760F-4B68-43FB-924D-18F7DE912C5C}"/>
          </ac:inkMkLst>
        </pc:inkChg>
        <pc:inkChg chg="add del">
          <ac:chgData name="Jerome Richalot" userId="1d6fd800-0203-4a7c-9957-49403e517c93" providerId="ADAL" clId="{6E6FA3C2-2350-4F04-9757-EB8E984326F3}" dt="2019-07-02T06:49:53.884" v="8870"/>
          <ac:inkMkLst>
            <pc:docMk/>
            <pc:sldMk cId="549734177" sldId="282"/>
            <ac:inkMk id="31" creationId="{F0853702-3B7B-4356-B927-B0606C9137E0}"/>
          </ac:inkMkLst>
        </pc:inkChg>
        <pc:inkChg chg="add del">
          <ac:chgData name="Jerome Richalot" userId="1d6fd800-0203-4a7c-9957-49403e517c93" providerId="ADAL" clId="{6E6FA3C2-2350-4F04-9757-EB8E984326F3}" dt="2019-06-30T02:10:39.220" v="5905"/>
          <ac:inkMkLst>
            <pc:docMk/>
            <pc:sldMk cId="549734177" sldId="282"/>
            <ac:inkMk id="32" creationId="{5B96E5D7-BB17-4ABD-8657-9D2F690BCD51}"/>
          </ac:inkMkLst>
        </pc:inkChg>
        <pc:inkChg chg="add del">
          <ac:chgData name="Jerome Richalot" userId="1d6fd800-0203-4a7c-9957-49403e517c93" providerId="ADAL" clId="{6E6FA3C2-2350-4F04-9757-EB8E984326F3}" dt="2019-07-02T06:49:53.884" v="8870"/>
          <ac:inkMkLst>
            <pc:docMk/>
            <pc:sldMk cId="549734177" sldId="282"/>
            <ac:inkMk id="32" creationId="{C0B478F1-4B2C-4FD8-BFC0-4A2012BBB758}"/>
          </ac:inkMkLst>
        </pc:inkChg>
        <pc:inkChg chg="add del">
          <ac:chgData name="Jerome Richalot" userId="1d6fd800-0203-4a7c-9957-49403e517c93" providerId="ADAL" clId="{6E6FA3C2-2350-4F04-9757-EB8E984326F3}" dt="2019-07-02T06:49:53.884" v="8870"/>
          <ac:inkMkLst>
            <pc:docMk/>
            <pc:sldMk cId="549734177" sldId="282"/>
            <ac:inkMk id="33" creationId="{5399ABB6-E188-45A0-9B3E-E77219FAA21C}"/>
          </ac:inkMkLst>
        </pc:inkChg>
        <pc:inkChg chg="add del">
          <ac:chgData name="Jerome Richalot" userId="1d6fd800-0203-4a7c-9957-49403e517c93" providerId="ADAL" clId="{6E6FA3C2-2350-4F04-9757-EB8E984326F3}" dt="2019-06-30T02:10:39.220" v="5905"/>
          <ac:inkMkLst>
            <pc:docMk/>
            <pc:sldMk cId="549734177" sldId="282"/>
            <ac:inkMk id="33" creationId="{9EE2AF58-0658-49E5-92A1-367CDC76D00F}"/>
          </ac:inkMkLst>
        </pc:inkChg>
        <pc:inkChg chg="add del">
          <ac:chgData name="Jerome Richalot" userId="1d6fd800-0203-4a7c-9957-49403e517c93" providerId="ADAL" clId="{6E6FA3C2-2350-4F04-9757-EB8E984326F3}" dt="2019-07-02T06:49:53.884" v="8870"/>
          <ac:inkMkLst>
            <pc:docMk/>
            <pc:sldMk cId="549734177" sldId="282"/>
            <ac:inkMk id="34" creationId="{5C217D43-092E-46AA-B0A0-98F9322F1566}"/>
          </ac:inkMkLst>
        </pc:inkChg>
        <pc:inkChg chg="add del">
          <ac:chgData name="Jerome Richalot" userId="1d6fd800-0203-4a7c-9957-49403e517c93" providerId="ADAL" clId="{6E6FA3C2-2350-4F04-9757-EB8E984326F3}" dt="2019-06-30T02:10:39.220" v="5905"/>
          <ac:inkMkLst>
            <pc:docMk/>
            <pc:sldMk cId="549734177" sldId="282"/>
            <ac:inkMk id="34" creationId="{9938C8FC-5E87-4E7B-8E23-B8BF979ECBE9}"/>
          </ac:inkMkLst>
        </pc:inkChg>
        <pc:inkChg chg="add del">
          <ac:chgData name="Jerome Richalot" userId="1d6fd800-0203-4a7c-9957-49403e517c93" providerId="ADAL" clId="{6E6FA3C2-2350-4F04-9757-EB8E984326F3}" dt="2019-06-30T02:10:39.220" v="5905"/>
          <ac:inkMkLst>
            <pc:docMk/>
            <pc:sldMk cId="549734177" sldId="282"/>
            <ac:inkMk id="35" creationId="{0DAC395C-340C-4A23-8504-63C4FE66664B}"/>
          </ac:inkMkLst>
        </pc:inkChg>
        <pc:inkChg chg="add del">
          <ac:chgData name="Jerome Richalot" userId="1d6fd800-0203-4a7c-9957-49403e517c93" providerId="ADAL" clId="{6E6FA3C2-2350-4F04-9757-EB8E984326F3}" dt="2019-07-02T06:49:53.884" v="8870"/>
          <ac:inkMkLst>
            <pc:docMk/>
            <pc:sldMk cId="549734177" sldId="282"/>
            <ac:inkMk id="35" creationId="{46D714B4-52A9-404E-B9C3-D60390369AE9}"/>
          </ac:inkMkLst>
        </pc:inkChg>
        <pc:inkChg chg="add del">
          <ac:chgData name="Jerome Richalot" userId="1d6fd800-0203-4a7c-9957-49403e517c93" providerId="ADAL" clId="{6E6FA3C2-2350-4F04-9757-EB8E984326F3}" dt="2019-06-30T02:10:39.220" v="5905"/>
          <ac:inkMkLst>
            <pc:docMk/>
            <pc:sldMk cId="549734177" sldId="282"/>
            <ac:inkMk id="36" creationId="{AC9993D9-19F7-41C5-8368-25E9457B7E5A}"/>
          </ac:inkMkLst>
        </pc:inkChg>
        <pc:inkChg chg="add del">
          <ac:chgData name="Jerome Richalot" userId="1d6fd800-0203-4a7c-9957-49403e517c93" providerId="ADAL" clId="{6E6FA3C2-2350-4F04-9757-EB8E984326F3}" dt="2019-07-02T06:50:08.054" v="8873"/>
          <ac:inkMkLst>
            <pc:docMk/>
            <pc:sldMk cId="549734177" sldId="282"/>
            <ac:inkMk id="36" creationId="{EDC59020-B293-4C5B-AAFB-CF90B12D6845}"/>
          </ac:inkMkLst>
        </pc:inkChg>
        <pc:inkChg chg="add del">
          <ac:chgData name="Jerome Richalot" userId="1d6fd800-0203-4a7c-9957-49403e517c93" providerId="ADAL" clId="{6E6FA3C2-2350-4F04-9757-EB8E984326F3}" dt="2019-06-30T02:10:39.220" v="5905"/>
          <ac:inkMkLst>
            <pc:docMk/>
            <pc:sldMk cId="549734177" sldId="282"/>
            <ac:inkMk id="37" creationId="{59553E87-B2D7-42BF-84EA-AD6C93A187E6}"/>
          </ac:inkMkLst>
        </pc:inkChg>
        <pc:inkChg chg="add del">
          <ac:chgData name="Jerome Richalot" userId="1d6fd800-0203-4a7c-9957-49403e517c93" providerId="ADAL" clId="{6E6FA3C2-2350-4F04-9757-EB8E984326F3}" dt="2019-07-02T06:50:08.054" v="8873"/>
          <ac:inkMkLst>
            <pc:docMk/>
            <pc:sldMk cId="549734177" sldId="282"/>
            <ac:inkMk id="37" creationId="{CC905996-D279-44B0-98B2-06608196D0FC}"/>
          </ac:inkMkLst>
        </pc:inkChg>
        <pc:inkChg chg="add del">
          <ac:chgData name="Jerome Richalot" userId="1d6fd800-0203-4a7c-9957-49403e517c93" providerId="ADAL" clId="{6E6FA3C2-2350-4F04-9757-EB8E984326F3}" dt="2019-07-02T06:50:08.054" v="8873"/>
          <ac:inkMkLst>
            <pc:docMk/>
            <pc:sldMk cId="549734177" sldId="282"/>
            <ac:inkMk id="38" creationId="{3BC40B89-4DE5-442B-BC5D-907366C8E4FA}"/>
          </ac:inkMkLst>
        </pc:inkChg>
        <pc:inkChg chg="add del">
          <ac:chgData name="Jerome Richalot" userId="1d6fd800-0203-4a7c-9957-49403e517c93" providerId="ADAL" clId="{6E6FA3C2-2350-4F04-9757-EB8E984326F3}" dt="2019-06-30T02:10:39.220" v="5905"/>
          <ac:inkMkLst>
            <pc:docMk/>
            <pc:sldMk cId="549734177" sldId="282"/>
            <ac:inkMk id="38" creationId="{557439E1-DDC7-4521-AF10-F8377833668D}"/>
          </ac:inkMkLst>
        </pc:inkChg>
        <pc:inkChg chg="add del">
          <ac:chgData name="Jerome Richalot" userId="1d6fd800-0203-4a7c-9957-49403e517c93" providerId="ADAL" clId="{6E6FA3C2-2350-4F04-9757-EB8E984326F3}" dt="2019-07-02T06:50:19.222" v="8886"/>
          <ac:inkMkLst>
            <pc:docMk/>
            <pc:sldMk cId="549734177" sldId="282"/>
            <ac:inkMk id="39" creationId="{61C07F40-0B75-4D63-BC95-E62A2F24627D}"/>
          </ac:inkMkLst>
        </pc:inkChg>
        <pc:inkChg chg="add del">
          <ac:chgData name="Jerome Richalot" userId="1d6fd800-0203-4a7c-9957-49403e517c93" providerId="ADAL" clId="{6E6FA3C2-2350-4F04-9757-EB8E984326F3}" dt="2019-06-30T02:10:39.220" v="5905"/>
          <ac:inkMkLst>
            <pc:docMk/>
            <pc:sldMk cId="549734177" sldId="282"/>
            <ac:inkMk id="39" creationId="{A37C0119-CEAC-404B-9E20-DAF484F74FD9}"/>
          </ac:inkMkLst>
        </pc:inkChg>
        <pc:inkChg chg="add del">
          <ac:chgData name="Jerome Richalot" userId="1d6fd800-0203-4a7c-9957-49403e517c93" providerId="ADAL" clId="{6E6FA3C2-2350-4F04-9757-EB8E984326F3}" dt="2019-06-30T02:10:39.220" v="5905"/>
          <ac:inkMkLst>
            <pc:docMk/>
            <pc:sldMk cId="549734177" sldId="282"/>
            <ac:inkMk id="40" creationId="{61C9B69B-6000-4F2F-AA0A-0898356CB271}"/>
          </ac:inkMkLst>
        </pc:inkChg>
        <pc:inkChg chg="add del">
          <ac:chgData name="Jerome Richalot" userId="1d6fd800-0203-4a7c-9957-49403e517c93" providerId="ADAL" clId="{6E6FA3C2-2350-4F04-9757-EB8E984326F3}" dt="2019-07-02T06:50:19.222" v="8886"/>
          <ac:inkMkLst>
            <pc:docMk/>
            <pc:sldMk cId="549734177" sldId="282"/>
            <ac:inkMk id="40" creationId="{E34A1365-06A5-4C74-91EC-776914F5C780}"/>
          </ac:inkMkLst>
        </pc:inkChg>
        <pc:inkChg chg="add del">
          <ac:chgData name="Jerome Richalot" userId="1d6fd800-0203-4a7c-9957-49403e517c93" providerId="ADAL" clId="{6E6FA3C2-2350-4F04-9757-EB8E984326F3}" dt="2019-07-02T06:50:19.222" v="8886"/>
          <ac:inkMkLst>
            <pc:docMk/>
            <pc:sldMk cId="549734177" sldId="282"/>
            <ac:inkMk id="41" creationId="{629AD571-BE80-472F-A9C4-7D8CA47C4CA3}"/>
          </ac:inkMkLst>
        </pc:inkChg>
        <pc:inkChg chg="add del">
          <ac:chgData name="Jerome Richalot" userId="1d6fd800-0203-4a7c-9957-49403e517c93" providerId="ADAL" clId="{6E6FA3C2-2350-4F04-9757-EB8E984326F3}" dt="2019-06-30T02:10:39.220" v="5905"/>
          <ac:inkMkLst>
            <pc:docMk/>
            <pc:sldMk cId="549734177" sldId="282"/>
            <ac:inkMk id="41" creationId="{6FBFC65F-674F-4ECE-982A-C76350999D27}"/>
          </ac:inkMkLst>
        </pc:inkChg>
        <pc:inkChg chg="add del">
          <ac:chgData name="Jerome Richalot" userId="1d6fd800-0203-4a7c-9957-49403e517c93" providerId="ADAL" clId="{6E6FA3C2-2350-4F04-9757-EB8E984326F3}" dt="2019-06-30T02:10:39.220" v="5905"/>
          <ac:inkMkLst>
            <pc:docMk/>
            <pc:sldMk cId="549734177" sldId="282"/>
            <ac:inkMk id="42" creationId="{119BC650-B33B-4996-A666-B17726818C6A}"/>
          </ac:inkMkLst>
        </pc:inkChg>
        <pc:inkChg chg="add del">
          <ac:chgData name="Jerome Richalot" userId="1d6fd800-0203-4a7c-9957-49403e517c93" providerId="ADAL" clId="{6E6FA3C2-2350-4F04-9757-EB8E984326F3}" dt="2019-07-02T06:50:19.222" v="8886"/>
          <ac:inkMkLst>
            <pc:docMk/>
            <pc:sldMk cId="549734177" sldId="282"/>
            <ac:inkMk id="42" creationId="{C34FC10B-B0E1-4DBA-B4AA-41CB77E29387}"/>
          </ac:inkMkLst>
        </pc:inkChg>
        <pc:inkChg chg="add del">
          <ac:chgData name="Jerome Richalot" userId="1d6fd800-0203-4a7c-9957-49403e517c93" providerId="ADAL" clId="{6E6FA3C2-2350-4F04-9757-EB8E984326F3}" dt="2019-06-30T02:13:10.541" v="5912"/>
          <ac:inkMkLst>
            <pc:docMk/>
            <pc:sldMk cId="549734177" sldId="282"/>
            <ac:inkMk id="43" creationId="{3E095D8B-31CF-41CA-9488-E6E00755BF72}"/>
          </ac:inkMkLst>
        </pc:inkChg>
        <pc:inkChg chg="add del">
          <ac:chgData name="Jerome Richalot" userId="1d6fd800-0203-4a7c-9957-49403e517c93" providerId="ADAL" clId="{6E6FA3C2-2350-4F04-9757-EB8E984326F3}" dt="2019-07-02T06:50:19.222" v="8886"/>
          <ac:inkMkLst>
            <pc:docMk/>
            <pc:sldMk cId="549734177" sldId="282"/>
            <ac:inkMk id="43" creationId="{430FC05A-6928-4C01-A2A0-24F49F79BF7D}"/>
          </ac:inkMkLst>
        </pc:inkChg>
        <pc:inkChg chg="add del">
          <ac:chgData name="Jerome Richalot" userId="1d6fd800-0203-4a7c-9957-49403e517c93" providerId="ADAL" clId="{6E6FA3C2-2350-4F04-9757-EB8E984326F3}" dt="2019-06-30T02:11:03.624" v="5908"/>
          <ac:inkMkLst>
            <pc:docMk/>
            <pc:sldMk cId="549734177" sldId="282"/>
            <ac:inkMk id="44" creationId="{3173618E-2D2E-470F-866C-8190958C7092}"/>
          </ac:inkMkLst>
        </pc:inkChg>
        <pc:inkChg chg="add del">
          <ac:chgData name="Jerome Richalot" userId="1d6fd800-0203-4a7c-9957-49403e517c93" providerId="ADAL" clId="{6E6FA3C2-2350-4F04-9757-EB8E984326F3}" dt="2019-07-02T06:50:19.222" v="8886"/>
          <ac:inkMkLst>
            <pc:docMk/>
            <pc:sldMk cId="549734177" sldId="282"/>
            <ac:inkMk id="44" creationId="{8157EE0B-0BB7-4DAE-8A61-A78F3312DBE9}"/>
          </ac:inkMkLst>
        </pc:inkChg>
        <pc:inkChg chg="add del">
          <ac:chgData name="Jerome Richalot" userId="1d6fd800-0203-4a7c-9957-49403e517c93" providerId="ADAL" clId="{6E6FA3C2-2350-4F04-9757-EB8E984326F3}" dt="2019-07-02T06:50:19.222" v="8886"/>
          <ac:inkMkLst>
            <pc:docMk/>
            <pc:sldMk cId="549734177" sldId="282"/>
            <ac:inkMk id="45" creationId="{572556BB-3192-4DB3-A3DA-B7D05A7C5B00}"/>
          </ac:inkMkLst>
        </pc:inkChg>
        <pc:inkChg chg="add del">
          <ac:chgData name="Jerome Richalot" userId="1d6fd800-0203-4a7c-9957-49403e517c93" providerId="ADAL" clId="{6E6FA3C2-2350-4F04-9757-EB8E984326F3}" dt="2019-06-30T02:11:03.624" v="5908"/>
          <ac:inkMkLst>
            <pc:docMk/>
            <pc:sldMk cId="549734177" sldId="282"/>
            <ac:inkMk id="45" creationId="{8C568087-22C9-48D0-9456-70B6C13042D8}"/>
          </ac:inkMkLst>
        </pc:inkChg>
        <pc:inkChg chg="add del">
          <ac:chgData name="Jerome Richalot" userId="1d6fd800-0203-4a7c-9957-49403e517c93" providerId="ADAL" clId="{6E6FA3C2-2350-4F04-9757-EB8E984326F3}" dt="2019-07-02T06:50:19.222" v="8886"/>
          <ac:inkMkLst>
            <pc:docMk/>
            <pc:sldMk cId="549734177" sldId="282"/>
            <ac:inkMk id="46" creationId="{0A02658C-A53B-474B-B018-6D3EA772DF56}"/>
          </ac:inkMkLst>
        </pc:inkChg>
        <pc:inkChg chg="add del">
          <ac:chgData name="Jerome Richalot" userId="1d6fd800-0203-4a7c-9957-49403e517c93" providerId="ADAL" clId="{6E6FA3C2-2350-4F04-9757-EB8E984326F3}" dt="2019-06-30T02:11:14.541" v="5909"/>
          <ac:inkMkLst>
            <pc:docMk/>
            <pc:sldMk cId="549734177" sldId="282"/>
            <ac:inkMk id="46" creationId="{93982739-3DF9-4220-B6D2-38838B430EEE}"/>
          </ac:inkMkLst>
        </pc:inkChg>
        <pc:inkChg chg="add del">
          <ac:chgData name="Jerome Richalot" userId="1d6fd800-0203-4a7c-9957-49403e517c93" providerId="ADAL" clId="{6E6FA3C2-2350-4F04-9757-EB8E984326F3}" dt="2019-06-30T02:11:25.885" v="5911"/>
          <ac:inkMkLst>
            <pc:docMk/>
            <pc:sldMk cId="549734177" sldId="282"/>
            <ac:inkMk id="47" creationId="{AE6C3952-313A-4238-969B-6D0FAE1F16F8}"/>
          </ac:inkMkLst>
        </pc:inkChg>
        <pc:inkChg chg="add del">
          <ac:chgData name="Jerome Richalot" userId="1d6fd800-0203-4a7c-9957-49403e517c93" providerId="ADAL" clId="{6E6FA3C2-2350-4F04-9757-EB8E984326F3}" dt="2019-07-02T06:50:19.222" v="8886"/>
          <ac:inkMkLst>
            <pc:docMk/>
            <pc:sldMk cId="549734177" sldId="282"/>
            <ac:inkMk id="47" creationId="{C9D37C4E-7410-40B4-A42E-4808CFBE0927}"/>
          </ac:inkMkLst>
        </pc:inkChg>
        <pc:inkChg chg="add del">
          <ac:chgData name="Jerome Richalot" userId="1d6fd800-0203-4a7c-9957-49403e517c93" providerId="ADAL" clId="{6E6FA3C2-2350-4F04-9757-EB8E984326F3}" dt="2019-06-30T02:14:17.576" v="5922"/>
          <ac:inkMkLst>
            <pc:docMk/>
            <pc:sldMk cId="549734177" sldId="282"/>
            <ac:inkMk id="48" creationId="{202F8811-C765-4A4F-AC58-2A1AD1B90171}"/>
          </ac:inkMkLst>
        </pc:inkChg>
        <pc:inkChg chg="add del">
          <ac:chgData name="Jerome Richalot" userId="1d6fd800-0203-4a7c-9957-49403e517c93" providerId="ADAL" clId="{6E6FA3C2-2350-4F04-9757-EB8E984326F3}" dt="2019-07-02T06:50:19.222" v="8886"/>
          <ac:inkMkLst>
            <pc:docMk/>
            <pc:sldMk cId="549734177" sldId="282"/>
            <ac:inkMk id="48" creationId="{435DC2EF-3C1A-435D-B0BA-C13CBE290E92}"/>
          </ac:inkMkLst>
        </pc:inkChg>
        <pc:inkChg chg="add del">
          <ac:chgData name="Jerome Richalot" userId="1d6fd800-0203-4a7c-9957-49403e517c93" providerId="ADAL" clId="{6E6FA3C2-2350-4F04-9757-EB8E984326F3}" dt="2019-07-02T06:50:19.222" v="8886"/>
          <ac:inkMkLst>
            <pc:docMk/>
            <pc:sldMk cId="549734177" sldId="282"/>
            <ac:inkMk id="49" creationId="{0BAA7E70-227E-4E26-92C1-D87520F7DA72}"/>
          </ac:inkMkLst>
        </pc:inkChg>
        <pc:inkChg chg="add del">
          <ac:chgData name="Jerome Richalot" userId="1d6fd800-0203-4a7c-9957-49403e517c93" providerId="ADAL" clId="{6E6FA3C2-2350-4F04-9757-EB8E984326F3}" dt="2019-06-30T02:14:22.905" v="5924"/>
          <ac:inkMkLst>
            <pc:docMk/>
            <pc:sldMk cId="549734177" sldId="282"/>
            <ac:inkMk id="49" creationId="{17467663-86AF-4D8C-A202-5FB0E6E33537}"/>
          </ac:inkMkLst>
        </pc:inkChg>
        <pc:inkChg chg="add del">
          <ac:chgData name="Jerome Richalot" userId="1d6fd800-0203-4a7c-9957-49403e517c93" providerId="ADAL" clId="{6E6FA3C2-2350-4F04-9757-EB8E984326F3}" dt="2019-07-02T06:50:19.222" v="8886"/>
          <ac:inkMkLst>
            <pc:docMk/>
            <pc:sldMk cId="549734177" sldId="282"/>
            <ac:inkMk id="50" creationId="{5E391329-56F7-4F29-B568-D8F23F28BFE6}"/>
          </ac:inkMkLst>
        </pc:inkChg>
        <pc:inkChg chg="add del">
          <ac:chgData name="Jerome Richalot" userId="1d6fd800-0203-4a7c-9957-49403e517c93" providerId="ADAL" clId="{6E6FA3C2-2350-4F04-9757-EB8E984326F3}" dt="2019-06-30T02:14:35.485" v="5928"/>
          <ac:inkMkLst>
            <pc:docMk/>
            <pc:sldMk cId="549734177" sldId="282"/>
            <ac:inkMk id="50" creationId="{7ED79B57-C166-48FE-9136-F922C096BA37}"/>
          </ac:inkMkLst>
        </pc:inkChg>
        <pc:inkChg chg="add del">
          <ac:chgData name="Jerome Richalot" userId="1d6fd800-0203-4a7c-9957-49403e517c93" providerId="ADAL" clId="{6E6FA3C2-2350-4F04-9757-EB8E984326F3}" dt="2019-06-30T02:14:41.411" v="5931"/>
          <ac:inkMkLst>
            <pc:docMk/>
            <pc:sldMk cId="549734177" sldId="282"/>
            <ac:inkMk id="51" creationId="{01D2F42D-77FC-4303-B977-5C1D9870A42D}"/>
          </ac:inkMkLst>
        </pc:inkChg>
        <pc:inkChg chg="del mod">
          <ac:chgData name="Jerome Richalot" userId="1d6fd800-0203-4a7c-9957-49403e517c93" providerId="ADAL" clId="{6E6FA3C2-2350-4F04-9757-EB8E984326F3}" dt="2019-06-30T02:02:22.366" v="5861" actId="478"/>
          <ac:inkMkLst>
            <pc:docMk/>
            <pc:sldMk cId="549734177" sldId="282"/>
            <ac:inkMk id="51" creationId="{3ECE8B5C-3F95-4DE1-B8E6-B09827CC412C}"/>
          </ac:inkMkLst>
        </pc:inkChg>
        <pc:inkChg chg="add del">
          <ac:chgData name="Jerome Richalot" userId="1d6fd800-0203-4a7c-9957-49403e517c93" providerId="ADAL" clId="{6E6FA3C2-2350-4F04-9757-EB8E984326F3}" dt="2019-07-02T06:50:19.222" v="8886"/>
          <ac:inkMkLst>
            <pc:docMk/>
            <pc:sldMk cId="549734177" sldId="282"/>
            <ac:inkMk id="51" creationId="{6A67E2FC-C603-4DD2-BDDB-6A52C4175089}"/>
          </ac:inkMkLst>
        </pc:inkChg>
        <pc:inkChg chg="add del">
          <ac:chgData name="Jerome Richalot" userId="1d6fd800-0203-4a7c-9957-49403e517c93" providerId="ADAL" clId="{6E6FA3C2-2350-4F04-9757-EB8E984326F3}" dt="2019-06-30T02:14:41.411" v="5931"/>
          <ac:inkMkLst>
            <pc:docMk/>
            <pc:sldMk cId="549734177" sldId="282"/>
            <ac:inkMk id="52" creationId="{0E3ECC89-85A9-461B-A11F-6553989107F8}"/>
          </ac:inkMkLst>
        </pc:inkChg>
        <pc:inkChg chg="add del">
          <ac:chgData name="Jerome Richalot" userId="1d6fd800-0203-4a7c-9957-49403e517c93" providerId="ADAL" clId="{6E6FA3C2-2350-4F04-9757-EB8E984326F3}" dt="2019-07-02T06:50:24.260" v="8896"/>
          <ac:inkMkLst>
            <pc:docMk/>
            <pc:sldMk cId="549734177" sldId="282"/>
            <ac:inkMk id="52" creationId="{5159E3DD-BF3C-4972-A7E3-95C47EBE49AF}"/>
          </ac:inkMkLst>
        </pc:inkChg>
        <pc:inkChg chg="del">
          <ac:chgData name="Jerome Richalot" userId="1d6fd800-0203-4a7c-9957-49403e517c93" providerId="ADAL" clId="{6E6FA3C2-2350-4F04-9757-EB8E984326F3}" dt="2019-06-30T01:57:14.219" v="5839" actId="478"/>
          <ac:inkMkLst>
            <pc:docMk/>
            <pc:sldMk cId="549734177" sldId="282"/>
            <ac:inkMk id="52" creationId="{E9A099C7-4B95-43C0-959F-80AF6C4A1676}"/>
          </ac:inkMkLst>
        </pc:inkChg>
        <pc:inkChg chg="add">
          <ac:chgData name="Jerome Richalot" userId="1d6fd800-0203-4a7c-9957-49403e517c93" providerId="ADAL" clId="{6E6FA3C2-2350-4F04-9757-EB8E984326F3}" dt="2019-06-30T02:14:41.411" v="5931"/>
          <ac:inkMkLst>
            <pc:docMk/>
            <pc:sldMk cId="549734177" sldId="282"/>
            <ac:inkMk id="53" creationId="{8F454860-A8E4-481A-ACCC-B8AA81B1144E}"/>
          </ac:inkMkLst>
        </pc:inkChg>
        <pc:inkChg chg="del">
          <ac:chgData name="Jerome Richalot" userId="1d6fd800-0203-4a7c-9957-49403e517c93" providerId="ADAL" clId="{6E6FA3C2-2350-4F04-9757-EB8E984326F3}" dt="2019-06-30T01:57:16.940" v="5840" actId="478"/>
          <ac:inkMkLst>
            <pc:docMk/>
            <pc:sldMk cId="549734177" sldId="282"/>
            <ac:inkMk id="54" creationId="{0D65F26A-8C99-4923-8D92-ED3B8C2FC890}"/>
          </ac:inkMkLst>
        </pc:inkChg>
        <pc:inkChg chg="add del">
          <ac:chgData name="Jerome Richalot" userId="1d6fd800-0203-4a7c-9957-49403e517c93" providerId="ADAL" clId="{6E6FA3C2-2350-4F04-9757-EB8E984326F3}" dt="2019-06-30T02:14:46.399" v="5936"/>
          <ac:inkMkLst>
            <pc:docMk/>
            <pc:sldMk cId="549734177" sldId="282"/>
            <ac:inkMk id="54" creationId="{3F893D66-CCC9-46D8-AD24-F109D2B4C4ED}"/>
          </ac:inkMkLst>
        </pc:inkChg>
        <pc:inkChg chg="add del">
          <ac:chgData name="Jerome Richalot" userId="1d6fd800-0203-4a7c-9957-49403e517c93" providerId="ADAL" clId="{6E6FA3C2-2350-4F04-9757-EB8E984326F3}" dt="2019-07-02T06:50:24.260" v="8896"/>
          <ac:inkMkLst>
            <pc:docMk/>
            <pc:sldMk cId="549734177" sldId="282"/>
            <ac:inkMk id="54" creationId="{6A78B1B1-5309-46F8-91CD-EE0600A9B404}"/>
          </ac:inkMkLst>
        </pc:inkChg>
        <pc:inkChg chg="add del">
          <ac:chgData name="Jerome Richalot" userId="1d6fd800-0203-4a7c-9957-49403e517c93" providerId="ADAL" clId="{6E6FA3C2-2350-4F04-9757-EB8E984326F3}" dt="2019-07-02T06:50:24.260" v="8896"/>
          <ac:inkMkLst>
            <pc:docMk/>
            <pc:sldMk cId="549734177" sldId="282"/>
            <ac:inkMk id="55" creationId="{763C6F1E-1A88-4E9F-A66A-B97B94476CCE}"/>
          </ac:inkMkLst>
        </pc:inkChg>
        <pc:inkChg chg="add del">
          <ac:chgData name="Jerome Richalot" userId="1d6fd800-0203-4a7c-9957-49403e517c93" providerId="ADAL" clId="{6E6FA3C2-2350-4F04-9757-EB8E984326F3}" dt="2019-06-30T02:14:46.399" v="5936"/>
          <ac:inkMkLst>
            <pc:docMk/>
            <pc:sldMk cId="549734177" sldId="282"/>
            <ac:inkMk id="55" creationId="{DD81A41F-2EA8-4000-BD65-7875FFBA5704}"/>
          </ac:inkMkLst>
        </pc:inkChg>
        <pc:inkChg chg="add del">
          <ac:chgData name="Jerome Richalot" userId="1d6fd800-0203-4a7c-9957-49403e517c93" providerId="ADAL" clId="{6E6FA3C2-2350-4F04-9757-EB8E984326F3}" dt="2019-07-02T06:50:24.260" v="8896"/>
          <ac:inkMkLst>
            <pc:docMk/>
            <pc:sldMk cId="549734177" sldId="282"/>
            <ac:inkMk id="56" creationId="{4BD1FF6A-54B4-4D2D-A0FB-ADD09D531C7D}"/>
          </ac:inkMkLst>
        </pc:inkChg>
        <pc:inkChg chg="add del">
          <ac:chgData name="Jerome Richalot" userId="1d6fd800-0203-4a7c-9957-49403e517c93" providerId="ADAL" clId="{6E6FA3C2-2350-4F04-9757-EB8E984326F3}" dt="2019-06-30T02:14:46.399" v="5936"/>
          <ac:inkMkLst>
            <pc:docMk/>
            <pc:sldMk cId="549734177" sldId="282"/>
            <ac:inkMk id="56" creationId="{A135CF2B-F53A-46B5-895F-C6777B0059DC}"/>
          </ac:inkMkLst>
        </pc:inkChg>
        <pc:inkChg chg="add del">
          <ac:chgData name="Jerome Richalot" userId="1d6fd800-0203-4a7c-9957-49403e517c93" providerId="ADAL" clId="{6E6FA3C2-2350-4F04-9757-EB8E984326F3}" dt="2019-06-30T02:14:46.399" v="5936"/>
          <ac:inkMkLst>
            <pc:docMk/>
            <pc:sldMk cId="549734177" sldId="282"/>
            <ac:inkMk id="57" creationId="{1176FB85-406E-4BAF-A3ED-BE7A435A9441}"/>
          </ac:inkMkLst>
        </pc:inkChg>
        <pc:inkChg chg="add del">
          <ac:chgData name="Jerome Richalot" userId="1d6fd800-0203-4a7c-9957-49403e517c93" providerId="ADAL" clId="{6E6FA3C2-2350-4F04-9757-EB8E984326F3}" dt="2019-07-02T06:50:24.260" v="8896"/>
          <ac:inkMkLst>
            <pc:docMk/>
            <pc:sldMk cId="549734177" sldId="282"/>
            <ac:inkMk id="57" creationId="{EE844EE9-E0AF-42FC-8886-9F09D7AA85F3}"/>
          </ac:inkMkLst>
        </pc:inkChg>
        <pc:inkChg chg="add del">
          <ac:chgData name="Jerome Richalot" userId="1d6fd800-0203-4a7c-9957-49403e517c93" providerId="ADAL" clId="{6E6FA3C2-2350-4F04-9757-EB8E984326F3}" dt="2019-06-30T02:14:46.983" v="5938"/>
          <ac:inkMkLst>
            <pc:docMk/>
            <pc:sldMk cId="549734177" sldId="282"/>
            <ac:inkMk id="58" creationId="{5D9D8F17-3E38-41B7-AC25-9E1CDA31C2F0}"/>
          </ac:inkMkLst>
        </pc:inkChg>
        <pc:inkChg chg="add del">
          <ac:chgData name="Jerome Richalot" userId="1d6fd800-0203-4a7c-9957-49403e517c93" providerId="ADAL" clId="{6E6FA3C2-2350-4F04-9757-EB8E984326F3}" dt="2019-07-02T06:50:24.260" v="8896"/>
          <ac:inkMkLst>
            <pc:docMk/>
            <pc:sldMk cId="549734177" sldId="282"/>
            <ac:inkMk id="58" creationId="{626A1C99-5903-44D8-9F2C-C76C86C1A633}"/>
          </ac:inkMkLst>
        </pc:inkChg>
        <pc:inkChg chg="add del">
          <ac:chgData name="Jerome Richalot" userId="1d6fd800-0203-4a7c-9957-49403e517c93" providerId="ADAL" clId="{6E6FA3C2-2350-4F04-9757-EB8E984326F3}" dt="2019-06-30T02:14:46.983" v="5938"/>
          <ac:inkMkLst>
            <pc:docMk/>
            <pc:sldMk cId="549734177" sldId="282"/>
            <ac:inkMk id="59" creationId="{B1F834D2-1D7F-4B55-BF26-2CC00D2BC21F}"/>
          </ac:inkMkLst>
        </pc:inkChg>
        <pc:inkChg chg="add del">
          <ac:chgData name="Jerome Richalot" userId="1d6fd800-0203-4a7c-9957-49403e517c93" providerId="ADAL" clId="{6E6FA3C2-2350-4F04-9757-EB8E984326F3}" dt="2019-07-02T06:50:24.260" v="8896"/>
          <ac:inkMkLst>
            <pc:docMk/>
            <pc:sldMk cId="549734177" sldId="282"/>
            <ac:inkMk id="59" creationId="{C114ECDB-415C-4DDB-A916-7D3C48D2366E}"/>
          </ac:inkMkLst>
        </pc:inkChg>
        <pc:inkChg chg="add">
          <ac:chgData name="Jerome Richalot" userId="1d6fd800-0203-4a7c-9957-49403e517c93" providerId="ADAL" clId="{6E6FA3C2-2350-4F04-9757-EB8E984326F3}" dt="2019-06-30T02:14:46.983" v="5938"/>
          <ac:inkMkLst>
            <pc:docMk/>
            <pc:sldMk cId="549734177" sldId="282"/>
            <ac:inkMk id="60" creationId="{08EF4F82-08BF-43DD-A591-3A261CDF2055}"/>
          </ac:inkMkLst>
        </pc:inkChg>
        <pc:inkChg chg="add del">
          <ac:chgData name="Jerome Richalot" userId="1d6fd800-0203-4a7c-9957-49403e517c93" providerId="ADAL" clId="{6E6FA3C2-2350-4F04-9757-EB8E984326F3}" dt="2019-06-30T02:14:58.988" v="5949"/>
          <ac:inkMkLst>
            <pc:docMk/>
            <pc:sldMk cId="549734177" sldId="282"/>
            <ac:inkMk id="61" creationId="{3BEFFC7B-C7FD-4982-8C2C-434AE2057250}"/>
          </ac:inkMkLst>
        </pc:inkChg>
        <pc:inkChg chg="add del">
          <ac:chgData name="Jerome Richalot" userId="1d6fd800-0203-4a7c-9957-49403e517c93" providerId="ADAL" clId="{6E6FA3C2-2350-4F04-9757-EB8E984326F3}" dt="2019-07-02T06:50:24.260" v="8896"/>
          <ac:inkMkLst>
            <pc:docMk/>
            <pc:sldMk cId="549734177" sldId="282"/>
            <ac:inkMk id="61" creationId="{89620FC9-1CB8-4B25-87CF-69B1C26104FF}"/>
          </ac:inkMkLst>
        </pc:inkChg>
        <pc:inkChg chg="add del">
          <ac:chgData name="Jerome Richalot" userId="1d6fd800-0203-4a7c-9957-49403e517c93" providerId="ADAL" clId="{6E6FA3C2-2350-4F04-9757-EB8E984326F3}" dt="2019-06-30T02:14:58.988" v="5949"/>
          <ac:inkMkLst>
            <pc:docMk/>
            <pc:sldMk cId="549734177" sldId="282"/>
            <ac:inkMk id="62" creationId="{0738A515-0551-44E3-AC73-4615D9DB7B27}"/>
          </ac:inkMkLst>
        </pc:inkChg>
        <pc:inkChg chg="add del">
          <ac:chgData name="Jerome Richalot" userId="1d6fd800-0203-4a7c-9957-49403e517c93" providerId="ADAL" clId="{6E6FA3C2-2350-4F04-9757-EB8E984326F3}" dt="2019-07-02T06:50:24.260" v="8896"/>
          <ac:inkMkLst>
            <pc:docMk/>
            <pc:sldMk cId="549734177" sldId="282"/>
            <ac:inkMk id="62" creationId="{51F7463D-344C-448A-85AB-3920671E93CC}"/>
          </ac:inkMkLst>
        </pc:inkChg>
        <pc:inkChg chg="add del">
          <ac:chgData name="Jerome Richalot" userId="1d6fd800-0203-4a7c-9957-49403e517c93" providerId="ADAL" clId="{6E6FA3C2-2350-4F04-9757-EB8E984326F3}" dt="2019-07-02T06:50:24.260" v="8896"/>
          <ac:inkMkLst>
            <pc:docMk/>
            <pc:sldMk cId="549734177" sldId="282"/>
            <ac:inkMk id="63" creationId="{03B9477B-F05C-40F9-AE54-0498FFF4FFCF}"/>
          </ac:inkMkLst>
        </pc:inkChg>
        <pc:inkChg chg="add del">
          <ac:chgData name="Jerome Richalot" userId="1d6fd800-0203-4a7c-9957-49403e517c93" providerId="ADAL" clId="{6E6FA3C2-2350-4F04-9757-EB8E984326F3}" dt="2019-06-30T02:14:58.988" v="5949"/>
          <ac:inkMkLst>
            <pc:docMk/>
            <pc:sldMk cId="549734177" sldId="282"/>
            <ac:inkMk id="63" creationId="{C9ED62D9-2825-4E22-9F6A-0E6C7CE15341}"/>
          </ac:inkMkLst>
        </pc:inkChg>
        <pc:inkChg chg="add del">
          <ac:chgData name="Jerome Richalot" userId="1d6fd800-0203-4a7c-9957-49403e517c93" providerId="ADAL" clId="{6E6FA3C2-2350-4F04-9757-EB8E984326F3}" dt="2019-07-02T06:50:25.983" v="8899"/>
          <ac:inkMkLst>
            <pc:docMk/>
            <pc:sldMk cId="549734177" sldId="282"/>
            <ac:inkMk id="64" creationId="{1489097B-C7C2-48E5-B994-928D9D7E9D07}"/>
          </ac:inkMkLst>
        </pc:inkChg>
        <pc:inkChg chg="add del">
          <ac:chgData name="Jerome Richalot" userId="1d6fd800-0203-4a7c-9957-49403e517c93" providerId="ADAL" clId="{6E6FA3C2-2350-4F04-9757-EB8E984326F3}" dt="2019-06-30T02:14:58.988" v="5949"/>
          <ac:inkMkLst>
            <pc:docMk/>
            <pc:sldMk cId="549734177" sldId="282"/>
            <ac:inkMk id="64" creationId="{2E72EC41-1E18-4906-912F-D851FC48FA9E}"/>
          </ac:inkMkLst>
        </pc:inkChg>
        <pc:inkChg chg="add del">
          <ac:chgData name="Jerome Richalot" userId="1d6fd800-0203-4a7c-9957-49403e517c93" providerId="ADAL" clId="{6E6FA3C2-2350-4F04-9757-EB8E984326F3}" dt="2019-07-02T06:50:25.983" v="8899"/>
          <ac:inkMkLst>
            <pc:docMk/>
            <pc:sldMk cId="549734177" sldId="282"/>
            <ac:inkMk id="65" creationId="{44459229-C76D-4D27-AD5A-5B9793E9AC32}"/>
          </ac:inkMkLst>
        </pc:inkChg>
        <pc:inkChg chg="add del">
          <ac:chgData name="Jerome Richalot" userId="1d6fd800-0203-4a7c-9957-49403e517c93" providerId="ADAL" clId="{6E6FA3C2-2350-4F04-9757-EB8E984326F3}" dt="2019-06-30T02:14:58.988" v="5949"/>
          <ac:inkMkLst>
            <pc:docMk/>
            <pc:sldMk cId="549734177" sldId="282"/>
            <ac:inkMk id="65" creationId="{F70A064B-82EC-47C2-97C3-4589C679A595}"/>
          </ac:inkMkLst>
        </pc:inkChg>
        <pc:inkChg chg="add del">
          <ac:chgData name="Jerome Richalot" userId="1d6fd800-0203-4a7c-9957-49403e517c93" providerId="ADAL" clId="{6E6FA3C2-2350-4F04-9757-EB8E984326F3}" dt="2019-07-02T06:50:25.983" v="8899"/>
          <ac:inkMkLst>
            <pc:docMk/>
            <pc:sldMk cId="549734177" sldId="282"/>
            <ac:inkMk id="66" creationId="{5E75F213-319C-4B2D-9D34-4E62AD149FD1}"/>
          </ac:inkMkLst>
        </pc:inkChg>
        <pc:inkChg chg="add del">
          <ac:chgData name="Jerome Richalot" userId="1d6fd800-0203-4a7c-9957-49403e517c93" providerId="ADAL" clId="{6E6FA3C2-2350-4F04-9757-EB8E984326F3}" dt="2019-06-30T02:14:58.988" v="5949"/>
          <ac:inkMkLst>
            <pc:docMk/>
            <pc:sldMk cId="549734177" sldId="282"/>
            <ac:inkMk id="66" creationId="{CD7138A6-FC4E-4352-B5A0-87135CD47765}"/>
          </ac:inkMkLst>
        </pc:inkChg>
        <pc:inkChg chg="add del">
          <ac:chgData name="Jerome Richalot" userId="1d6fd800-0203-4a7c-9957-49403e517c93" providerId="ADAL" clId="{6E6FA3C2-2350-4F04-9757-EB8E984326F3}" dt="2019-06-30T02:14:58.988" v="5949"/>
          <ac:inkMkLst>
            <pc:docMk/>
            <pc:sldMk cId="549734177" sldId="282"/>
            <ac:inkMk id="67" creationId="{10BB80C6-4CD7-49C8-9206-0E4A26096D2F}"/>
          </ac:inkMkLst>
        </pc:inkChg>
        <pc:inkChg chg="add del">
          <ac:chgData name="Jerome Richalot" userId="1d6fd800-0203-4a7c-9957-49403e517c93" providerId="ADAL" clId="{6E6FA3C2-2350-4F04-9757-EB8E984326F3}" dt="2019-07-02T06:50:31.368" v="8901"/>
          <ac:inkMkLst>
            <pc:docMk/>
            <pc:sldMk cId="549734177" sldId="282"/>
            <ac:inkMk id="67" creationId="{2FA6B914-24DB-47D3-AA3D-23EEAC86D6A7}"/>
          </ac:inkMkLst>
        </pc:inkChg>
        <pc:inkChg chg="add del">
          <ac:chgData name="Jerome Richalot" userId="1d6fd800-0203-4a7c-9957-49403e517c93" providerId="ADAL" clId="{6E6FA3C2-2350-4F04-9757-EB8E984326F3}" dt="2019-07-02T06:50:31.368" v="8901"/>
          <ac:inkMkLst>
            <pc:docMk/>
            <pc:sldMk cId="549734177" sldId="282"/>
            <ac:inkMk id="68" creationId="{C17128A7-4AFD-44D3-8FB8-DEB672488BD3}"/>
          </ac:inkMkLst>
        </pc:inkChg>
        <pc:inkChg chg="add del">
          <ac:chgData name="Jerome Richalot" userId="1d6fd800-0203-4a7c-9957-49403e517c93" providerId="ADAL" clId="{6E6FA3C2-2350-4F04-9757-EB8E984326F3}" dt="2019-06-30T02:14:58.988" v="5949"/>
          <ac:inkMkLst>
            <pc:docMk/>
            <pc:sldMk cId="549734177" sldId="282"/>
            <ac:inkMk id="68" creationId="{FE4F936E-760B-438C-8606-8BC2903A6000}"/>
          </ac:inkMkLst>
        </pc:inkChg>
        <pc:inkChg chg="add del">
          <ac:chgData name="Jerome Richalot" userId="1d6fd800-0203-4a7c-9957-49403e517c93" providerId="ADAL" clId="{6E6FA3C2-2350-4F04-9757-EB8E984326F3}" dt="2019-07-02T06:50:43.995" v="8925"/>
          <ac:inkMkLst>
            <pc:docMk/>
            <pc:sldMk cId="549734177" sldId="282"/>
            <ac:inkMk id="69" creationId="{11C3684C-F3C0-44E8-9870-D3DF7EB299AA}"/>
          </ac:inkMkLst>
        </pc:inkChg>
        <pc:inkChg chg="add del">
          <ac:chgData name="Jerome Richalot" userId="1d6fd800-0203-4a7c-9957-49403e517c93" providerId="ADAL" clId="{6E6FA3C2-2350-4F04-9757-EB8E984326F3}" dt="2019-06-30T02:14:58.988" v="5949"/>
          <ac:inkMkLst>
            <pc:docMk/>
            <pc:sldMk cId="549734177" sldId="282"/>
            <ac:inkMk id="69" creationId="{7BE3519F-5BDE-4F04-BF9E-71E68AAF57FB}"/>
          </ac:inkMkLst>
        </pc:inkChg>
        <pc:inkChg chg="add del">
          <ac:chgData name="Jerome Richalot" userId="1d6fd800-0203-4a7c-9957-49403e517c93" providerId="ADAL" clId="{6E6FA3C2-2350-4F04-9757-EB8E984326F3}" dt="2019-07-02T06:50:43.995" v="8925"/>
          <ac:inkMkLst>
            <pc:docMk/>
            <pc:sldMk cId="549734177" sldId="282"/>
            <ac:inkMk id="70" creationId="{25FD073A-1263-4EE9-BEE0-F1CC5B12B586}"/>
          </ac:inkMkLst>
        </pc:inkChg>
        <pc:inkChg chg="add del">
          <ac:chgData name="Jerome Richalot" userId="1d6fd800-0203-4a7c-9957-49403e517c93" providerId="ADAL" clId="{6E6FA3C2-2350-4F04-9757-EB8E984326F3}" dt="2019-06-30T02:14:58.988" v="5949"/>
          <ac:inkMkLst>
            <pc:docMk/>
            <pc:sldMk cId="549734177" sldId="282"/>
            <ac:inkMk id="70" creationId="{AAF966BF-61E0-4B33-A37C-5616CE3D8596}"/>
          </ac:inkMkLst>
        </pc:inkChg>
        <pc:inkChg chg="add del">
          <ac:chgData name="Jerome Richalot" userId="1d6fd800-0203-4a7c-9957-49403e517c93" providerId="ADAL" clId="{6E6FA3C2-2350-4F04-9757-EB8E984326F3}" dt="2019-07-02T06:50:43.995" v="8925"/>
          <ac:inkMkLst>
            <pc:docMk/>
            <pc:sldMk cId="549734177" sldId="282"/>
            <ac:inkMk id="71" creationId="{194B2A6A-07DC-4297-8D4B-48F4E73210C5}"/>
          </ac:inkMkLst>
        </pc:inkChg>
        <pc:inkChg chg="add del">
          <ac:chgData name="Jerome Richalot" userId="1d6fd800-0203-4a7c-9957-49403e517c93" providerId="ADAL" clId="{6E6FA3C2-2350-4F04-9757-EB8E984326F3}" dt="2019-06-30T02:15:08.606" v="5964"/>
          <ac:inkMkLst>
            <pc:docMk/>
            <pc:sldMk cId="549734177" sldId="282"/>
            <ac:inkMk id="71" creationId="{5F907A07-98B8-4EE0-BD69-A88C44334977}"/>
          </ac:inkMkLst>
        </pc:inkChg>
        <pc:inkChg chg="add del">
          <ac:chgData name="Jerome Richalot" userId="1d6fd800-0203-4a7c-9957-49403e517c93" providerId="ADAL" clId="{6E6FA3C2-2350-4F04-9757-EB8E984326F3}" dt="2019-07-02T06:50:43.995" v="8925"/>
          <ac:inkMkLst>
            <pc:docMk/>
            <pc:sldMk cId="549734177" sldId="282"/>
            <ac:inkMk id="72" creationId="{397B5CCD-00FC-4F3B-8DA6-4ABC8E1D09DA}"/>
          </ac:inkMkLst>
        </pc:inkChg>
        <pc:inkChg chg="add del">
          <ac:chgData name="Jerome Richalot" userId="1d6fd800-0203-4a7c-9957-49403e517c93" providerId="ADAL" clId="{6E6FA3C2-2350-4F04-9757-EB8E984326F3}" dt="2019-06-30T02:15:08.606" v="5964"/>
          <ac:inkMkLst>
            <pc:docMk/>
            <pc:sldMk cId="549734177" sldId="282"/>
            <ac:inkMk id="72" creationId="{4553EA95-EAE9-4494-9F39-8293D02F0686}"/>
          </ac:inkMkLst>
        </pc:inkChg>
        <pc:inkChg chg="add del">
          <ac:chgData name="Jerome Richalot" userId="1d6fd800-0203-4a7c-9957-49403e517c93" providerId="ADAL" clId="{6E6FA3C2-2350-4F04-9757-EB8E984326F3}" dt="2019-06-30T02:15:08.606" v="5964"/>
          <ac:inkMkLst>
            <pc:docMk/>
            <pc:sldMk cId="549734177" sldId="282"/>
            <ac:inkMk id="73" creationId="{246933ED-5BE4-4B09-B0F6-04286D9E3E7B}"/>
          </ac:inkMkLst>
        </pc:inkChg>
        <pc:inkChg chg="add del">
          <ac:chgData name="Jerome Richalot" userId="1d6fd800-0203-4a7c-9957-49403e517c93" providerId="ADAL" clId="{6E6FA3C2-2350-4F04-9757-EB8E984326F3}" dt="2019-07-02T06:50:43.995" v="8925"/>
          <ac:inkMkLst>
            <pc:docMk/>
            <pc:sldMk cId="549734177" sldId="282"/>
            <ac:inkMk id="73" creationId="{A780EF41-564D-4906-B18A-9D2AD9CC0C04}"/>
          </ac:inkMkLst>
        </pc:inkChg>
        <pc:inkChg chg="add del">
          <ac:chgData name="Jerome Richalot" userId="1d6fd800-0203-4a7c-9957-49403e517c93" providerId="ADAL" clId="{6E6FA3C2-2350-4F04-9757-EB8E984326F3}" dt="2019-06-30T02:15:08.606" v="5964"/>
          <ac:inkMkLst>
            <pc:docMk/>
            <pc:sldMk cId="549734177" sldId="282"/>
            <ac:inkMk id="74" creationId="{395A4CCB-0F79-433B-B4F1-1B19C77A215C}"/>
          </ac:inkMkLst>
        </pc:inkChg>
        <pc:inkChg chg="add del">
          <ac:chgData name="Jerome Richalot" userId="1d6fd800-0203-4a7c-9957-49403e517c93" providerId="ADAL" clId="{6E6FA3C2-2350-4F04-9757-EB8E984326F3}" dt="2019-07-02T06:50:43.995" v="8925"/>
          <ac:inkMkLst>
            <pc:docMk/>
            <pc:sldMk cId="549734177" sldId="282"/>
            <ac:inkMk id="74" creationId="{4A288E6E-098F-4650-80E4-BEB2EC38DF5E}"/>
          </ac:inkMkLst>
        </pc:inkChg>
        <pc:inkChg chg="add del">
          <ac:chgData name="Jerome Richalot" userId="1d6fd800-0203-4a7c-9957-49403e517c93" providerId="ADAL" clId="{6E6FA3C2-2350-4F04-9757-EB8E984326F3}" dt="2019-07-02T06:50:43.995" v="8925"/>
          <ac:inkMkLst>
            <pc:docMk/>
            <pc:sldMk cId="549734177" sldId="282"/>
            <ac:inkMk id="75" creationId="{3C4331DC-0D2A-445D-B03E-A3AE8E6F8706}"/>
          </ac:inkMkLst>
        </pc:inkChg>
        <pc:inkChg chg="add del">
          <ac:chgData name="Jerome Richalot" userId="1d6fd800-0203-4a7c-9957-49403e517c93" providerId="ADAL" clId="{6E6FA3C2-2350-4F04-9757-EB8E984326F3}" dt="2019-06-30T02:15:08.606" v="5964"/>
          <ac:inkMkLst>
            <pc:docMk/>
            <pc:sldMk cId="549734177" sldId="282"/>
            <ac:inkMk id="75" creationId="{7A1FAF97-4800-4A2D-BA66-6E6039D825F9}"/>
          </ac:inkMkLst>
        </pc:inkChg>
        <pc:inkChg chg="add del">
          <ac:chgData name="Jerome Richalot" userId="1d6fd800-0203-4a7c-9957-49403e517c93" providerId="ADAL" clId="{6E6FA3C2-2350-4F04-9757-EB8E984326F3}" dt="2019-07-02T06:50:43.995" v="8925"/>
          <ac:inkMkLst>
            <pc:docMk/>
            <pc:sldMk cId="549734177" sldId="282"/>
            <ac:inkMk id="76" creationId="{2DA140AC-EFC6-49FC-B791-8C5165023083}"/>
          </ac:inkMkLst>
        </pc:inkChg>
        <pc:inkChg chg="add del">
          <ac:chgData name="Jerome Richalot" userId="1d6fd800-0203-4a7c-9957-49403e517c93" providerId="ADAL" clId="{6E6FA3C2-2350-4F04-9757-EB8E984326F3}" dt="2019-06-30T02:15:08.606" v="5964"/>
          <ac:inkMkLst>
            <pc:docMk/>
            <pc:sldMk cId="549734177" sldId="282"/>
            <ac:inkMk id="76" creationId="{8D3174D0-E284-417B-889B-EDEB72137050}"/>
          </ac:inkMkLst>
        </pc:inkChg>
        <pc:inkChg chg="add del">
          <ac:chgData name="Jerome Richalot" userId="1d6fd800-0203-4a7c-9957-49403e517c93" providerId="ADAL" clId="{6E6FA3C2-2350-4F04-9757-EB8E984326F3}" dt="2019-06-30T02:15:08.606" v="5964"/>
          <ac:inkMkLst>
            <pc:docMk/>
            <pc:sldMk cId="549734177" sldId="282"/>
            <ac:inkMk id="77" creationId="{C485E10E-C8E4-4778-809E-F951BBA27FE5}"/>
          </ac:inkMkLst>
        </pc:inkChg>
        <pc:inkChg chg="add del">
          <ac:chgData name="Jerome Richalot" userId="1d6fd800-0203-4a7c-9957-49403e517c93" providerId="ADAL" clId="{6E6FA3C2-2350-4F04-9757-EB8E984326F3}" dt="2019-07-02T06:50:43.995" v="8925"/>
          <ac:inkMkLst>
            <pc:docMk/>
            <pc:sldMk cId="549734177" sldId="282"/>
            <ac:inkMk id="77" creationId="{E0E594F2-CF23-4FE1-A747-E325A29242A5}"/>
          </ac:inkMkLst>
        </pc:inkChg>
        <pc:inkChg chg="add del">
          <ac:chgData name="Jerome Richalot" userId="1d6fd800-0203-4a7c-9957-49403e517c93" providerId="ADAL" clId="{6E6FA3C2-2350-4F04-9757-EB8E984326F3}" dt="2019-07-02T06:50:43.995" v="8925"/>
          <ac:inkMkLst>
            <pc:docMk/>
            <pc:sldMk cId="549734177" sldId="282"/>
            <ac:inkMk id="78" creationId="{AB8BD557-B770-42F8-8D35-710E063E3215}"/>
          </ac:inkMkLst>
        </pc:inkChg>
        <pc:inkChg chg="add del">
          <ac:chgData name="Jerome Richalot" userId="1d6fd800-0203-4a7c-9957-49403e517c93" providerId="ADAL" clId="{6E6FA3C2-2350-4F04-9757-EB8E984326F3}" dt="2019-06-30T02:15:08.606" v="5964"/>
          <ac:inkMkLst>
            <pc:docMk/>
            <pc:sldMk cId="549734177" sldId="282"/>
            <ac:inkMk id="78" creationId="{FE2EB6C1-62E5-48BF-B2DF-479F90502FBE}"/>
          </ac:inkMkLst>
        </pc:inkChg>
        <pc:inkChg chg="add del">
          <ac:chgData name="Jerome Richalot" userId="1d6fd800-0203-4a7c-9957-49403e517c93" providerId="ADAL" clId="{6E6FA3C2-2350-4F04-9757-EB8E984326F3}" dt="2019-07-02T06:50:43.995" v="8925"/>
          <ac:inkMkLst>
            <pc:docMk/>
            <pc:sldMk cId="549734177" sldId="282"/>
            <ac:inkMk id="79" creationId="{64ADC9AB-AF9B-4059-A7D5-F5109F3F49F8}"/>
          </ac:inkMkLst>
        </pc:inkChg>
        <pc:inkChg chg="add del">
          <ac:chgData name="Jerome Richalot" userId="1d6fd800-0203-4a7c-9957-49403e517c93" providerId="ADAL" clId="{6E6FA3C2-2350-4F04-9757-EB8E984326F3}" dt="2019-06-30T02:15:08.606" v="5964"/>
          <ac:inkMkLst>
            <pc:docMk/>
            <pc:sldMk cId="549734177" sldId="282"/>
            <ac:inkMk id="79" creationId="{8B0D7315-3B03-47FC-8C8E-C6674563BBEB}"/>
          </ac:inkMkLst>
        </pc:inkChg>
        <pc:inkChg chg="add del">
          <ac:chgData name="Jerome Richalot" userId="1d6fd800-0203-4a7c-9957-49403e517c93" providerId="ADAL" clId="{6E6FA3C2-2350-4F04-9757-EB8E984326F3}" dt="2019-07-02T06:50:43.995" v="8925"/>
          <ac:inkMkLst>
            <pc:docMk/>
            <pc:sldMk cId="549734177" sldId="282"/>
            <ac:inkMk id="80" creationId="{04BBF4C6-7868-4E31-9C37-6176ABB232DC}"/>
          </ac:inkMkLst>
        </pc:inkChg>
        <pc:inkChg chg="add del">
          <ac:chgData name="Jerome Richalot" userId="1d6fd800-0203-4a7c-9957-49403e517c93" providerId="ADAL" clId="{6E6FA3C2-2350-4F04-9757-EB8E984326F3}" dt="2019-06-30T02:15:08.606" v="5964"/>
          <ac:inkMkLst>
            <pc:docMk/>
            <pc:sldMk cId="549734177" sldId="282"/>
            <ac:inkMk id="80" creationId="{EF40CFB0-DD6F-4031-B132-8F28C05E4DCC}"/>
          </ac:inkMkLst>
        </pc:inkChg>
        <pc:inkChg chg="add del">
          <ac:chgData name="Jerome Richalot" userId="1d6fd800-0203-4a7c-9957-49403e517c93" providerId="ADAL" clId="{6E6FA3C2-2350-4F04-9757-EB8E984326F3}" dt="2019-06-30T02:15:08.606" v="5964"/>
          <ac:inkMkLst>
            <pc:docMk/>
            <pc:sldMk cId="549734177" sldId="282"/>
            <ac:inkMk id="81" creationId="{2E96A734-1FE4-4B7E-B81E-A1B3FC63C3D9}"/>
          </ac:inkMkLst>
        </pc:inkChg>
        <pc:inkChg chg="add del">
          <ac:chgData name="Jerome Richalot" userId="1d6fd800-0203-4a7c-9957-49403e517c93" providerId="ADAL" clId="{6E6FA3C2-2350-4F04-9757-EB8E984326F3}" dt="2019-07-02T06:50:43.995" v="8925"/>
          <ac:inkMkLst>
            <pc:docMk/>
            <pc:sldMk cId="549734177" sldId="282"/>
            <ac:inkMk id="81" creationId="{CED7F5C2-E830-4266-9AB4-B5480721F6C9}"/>
          </ac:inkMkLst>
        </pc:inkChg>
        <pc:inkChg chg="add del">
          <ac:chgData name="Jerome Richalot" userId="1d6fd800-0203-4a7c-9957-49403e517c93" providerId="ADAL" clId="{6E6FA3C2-2350-4F04-9757-EB8E984326F3}" dt="2019-06-30T02:15:08.606" v="5964"/>
          <ac:inkMkLst>
            <pc:docMk/>
            <pc:sldMk cId="549734177" sldId="282"/>
            <ac:inkMk id="82" creationId="{1B4A8841-08CE-477C-ABC0-DAF96F8997D0}"/>
          </ac:inkMkLst>
        </pc:inkChg>
        <pc:inkChg chg="add del">
          <ac:chgData name="Jerome Richalot" userId="1d6fd800-0203-4a7c-9957-49403e517c93" providerId="ADAL" clId="{6E6FA3C2-2350-4F04-9757-EB8E984326F3}" dt="2019-07-02T06:50:43.995" v="8925"/>
          <ac:inkMkLst>
            <pc:docMk/>
            <pc:sldMk cId="549734177" sldId="282"/>
            <ac:inkMk id="82" creationId="{C0CC44BD-BFA4-4AF8-A869-67071B9EC27C}"/>
          </ac:inkMkLst>
        </pc:inkChg>
        <pc:inkChg chg="add del">
          <ac:chgData name="Jerome Richalot" userId="1d6fd800-0203-4a7c-9957-49403e517c93" providerId="ADAL" clId="{6E6FA3C2-2350-4F04-9757-EB8E984326F3}" dt="2019-07-02T06:50:43.995" v="8925"/>
          <ac:inkMkLst>
            <pc:docMk/>
            <pc:sldMk cId="549734177" sldId="282"/>
            <ac:inkMk id="83" creationId="{CB8BD0F4-2929-48BD-9381-317EE284A5CF}"/>
          </ac:inkMkLst>
        </pc:inkChg>
        <pc:inkChg chg="add del">
          <ac:chgData name="Jerome Richalot" userId="1d6fd800-0203-4a7c-9957-49403e517c93" providerId="ADAL" clId="{6E6FA3C2-2350-4F04-9757-EB8E984326F3}" dt="2019-06-30T02:15:08.606" v="5964"/>
          <ac:inkMkLst>
            <pc:docMk/>
            <pc:sldMk cId="549734177" sldId="282"/>
            <ac:inkMk id="83" creationId="{DCBF1B3C-56E4-42E7-B936-A24E2688D32E}"/>
          </ac:inkMkLst>
        </pc:inkChg>
        <pc:inkChg chg="add del">
          <ac:chgData name="Jerome Richalot" userId="1d6fd800-0203-4a7c-9957-49403e517c93" providerId="ADAL" clId="{6E6FA3C2-2350-4F04-9757-EB8E984326F3}" dt="2019-07-02T06:50:43.995" v="8925"/>
          <ac:inkMkLst>
            <pc:docMk/>
            <pc:sldMk cId="549734177" sldId="282"/>
            <ac:inkMk id="84" creationId="{4253849C-42D6-4294-905D-9C87B5CABB0C}"/>
          </ac:inkMkLst>
        </pc:inkChg>
        <pc:inkChg chg="add del">
          <ac:chgData name="Jerome Richalot" userId="1d6fd800-0203-4a7c-9957-49403e517c93" providerId="ADAL" clId="{6E6FA3C2-2350-4F04-9757-EB8E984326F3}" dt="2019-06-30T02:15:08.606" v="5964"/>
          <ac:inkMkLst>
            <pc:docMk/>
            <pc:sldMk cId="549734177" sldId="282"/>
            <ac:inkMk id="84" creationId="{DE784C85-372A-4106-8511-D26AAEFDBA5F}"/>
          </ac:inkMkLst>
        </pc:inkChg>
        <pc:inkChg chg="add del">
          <ac:chgData name="Jerome Richalot" userId="1d6fd800-0203-4a7c-9957-49403e517c93" providerId="ADAL" clId="{6E6FA3C2-2350-4F04-9757-EB8E984326F3}" dt="2019-07-02T06:50:43.995" v="8925"/>
          <ac:inkMkLst>
            <pc:docMk/>
            <pc:sldMk cId="549734177" sldId="282"/>
            <ac:inkMk id="85" creationId="{1EDCBAF8-3E4B-4405-BEC3-4CAD1C82F5AF}"/>
          </ac:inkMkLst>
        </pc:inkChg>
        <pc:inkChg chg="add del">
          <ac:chgData name="Jerome Richalot" userId="1d6fd800-0203-4a7c-9957-49403e517c93" providerId="ADAL" clId="{6E6FA3C2-2350-4F04-9757-EB8E984326F3}" dt="2019-06-30T02:15:08.606" v="5964"/>
          <ac:inkMkLst>
            <pc:docMk/>
            <pc:sldMk cId="549734177" sldId="282"/>
            <ac:inkMk id="85" creationId="{F8B3205B-AF3C-48C3-B970-E931DE5FF618}"/>
          </ac:inkMkLst>
        </pc:inkChg>
        <pc:inkChg chg="add del">
          <ac:chgData name="Jerome Richalot" userId="1d6fd800-0203-4a7c-9957-49403e517c93" providerId="ADAL" clId="{6E6FA3C2-2350-4F04-9757-EB8E984326F3}" dt="2019-06-30T02:15:08.606" v="5964"/>
          <ac:inkMkLst>
            <pc:docMk/>
            <pc:sldMk cId="549734177" sldId="282"/>
            <ac:inkMk id="86" creationId="{84694131-9DBF-454A-97D2-08B72ACEFE40}"/>
          </ac:inkMkLst>
        </pc:inkChg>
        <pc:inkChg chg="add del">
          <ac:chgData name="Jerome Richalot" userId="1d6fd800-0203-4a7c-9957-49403e517c93" providerId="ADAL" clId="{6E6FA3C2-2350-4F04-9757-EB8E984326F3}" dt="2019-07-02T06:50:43.995" v="8925"/>
          <ac:inkMkLst>
            <pc:docMk/>
            <pc:sldMk cId="549734177" sldId="282"/>
            <ac:inkMk id="86" creationId="{91CACA1F-FD6A-4CA3-A59E-0B1E0C986A60}"/>
          </ac:inkMkLst>
        </pc:inkChg>
        <pc:inkChg chg="add">
          <ac:chgData name="Jerome Richalot" userId="1d6fd800-0203-4a7c-9957-49403e517c93" providerId="ADAL" clId="{6E6FA3C2-2350-4F04-9757-EB8E984326F3}" dt="2019-06-30T02:15:08.606" v="5964"/>
          <ac:inkMkLst>
            <pc:docMk/>
            <pc:sldMk cId="549734177" sldId="282"/>
            <ac:inkMk id="87" creationId="{4299F9E7-79B9-4E38-BC99-1AC50AB160F2}"/>
          </ac:inkMkLst>
        </pc:inkChg>
        <pc:inkChg chg="add">
          <ac:chgData name="Jerome Richalot" userId="1d6fd800-0203-4a7c-9957-49403e517c93" providerId="ADAL" clId="{6E6FA3C2-2350-4F04-9757-EB8E984326F3}" dt="2019-06-30T02:15:08.606" v="5964"/>
          <ac:inkMkLst>
            <pc:docMk/>
            <pc:sldMk cId="549734177" sldId="282"/>
            <ac:inkMk id="88" creationId="{27C48334-25FF-4D2A-93AE-3987BE1ECAB3}"/>
          </ac:inkMkLst>
        </pc:inkChg>
        <pc:inkChg chg="add">
          <ac:chgData name="Jerome Richalot" userId="1d6fd800-0203-4a7c-9957-49403e517c93" providerId="ADAL" clId="{6E6FA3C2-2350-4F04-9757-EB8E984326F3}" dt="2019-06-30T02:15:14.953" v="5965"/>
          <ac:inkMkLst>
            <pc:docMk/>
            <pc:sldMk cId="549734177" sldId="282"/>
            <ac:inkMk id="89" creationId="{75300A48-94A1-4DC2-820F-E648E9DAC672}"/>
          </ac:inkMkLst>
        </pc:inkChg>
        <pc:inkChg chg="add del">
          <ac:chgData name="Jerome Richalot" userId="1d6fd800-0203-4a7c-9957-49403e517c93" providerId="ADAL" clId="{6E6FA3C2-2350-4F04-9757-EB8E984326F3}" dt="2019-07-02T06:50:43.995" v="8925"/>
          <ac:inkMkLst>
            <pc:docMk/>
            <pc:sldMk cId="549734177" sldId="282"/>
            <ac:inkMk id="90" creationId="{3E751856-A8AE-44B5-BA77-5C6D6FF29F26}"/>
          </ac:inkMkLst>
        </pc:inkChg>
        <pc:inkChg chg="add del">
          <ac:chgData name="Jerome Richalot" userId="1d6fd800-0203-4a7c-9957-49403e517c93" providerId="ADAL" clId="{6E6FA3C2-2350-4F04-9757-EB8E984326F3}" dt="2019-06-30T02:15:21.195" v="5968"/>
          <ac:inkMkLst>
            <pc:docMk/>
            <pc:sldMk cId="549734177" sldId="282"/>
            <ac:inkMk id="90" creationId="{4930A23A-EB65-4C61-8813-857EB8B86BDC}"/>
          </ac:inkMkLst>
        </pc:inkChg>
        <pc:inkChg chg="add del">
          <ac:chgData name="Jerome Richalot" userId="1d6fd800-0203-4a7c-9957-49403e517c93" providerId="ADAL" clId="{6E6FA3C2-2350-4F04-9757-EB8E984326F3}" dt="2019-07-02T06:50:43.995" v="8925"/>
          <ac:inkMkLst>
            <pc:docMk/>
            <pc:sldMk cId="549734177" sldId="282"/>
            <ac:inkMk id="91" creationId="{16719516-B467-4400-B3D9-3A4DC36C3660}"/>
          </ac:inkMkLst>
        </pc:inkChg>
        <pc:inkChg chg="add del">
          <ac:chgData name="Jerome Richalot" userId="1d6fd800-0203-4a7c-9957-49403e517c93" providerId="ADAL" clId="{6E6FA3C2-2350-4F04-9757-EB8E984326F3}" dt="2019-06-30T02:15:21.195" v="5968"/>
          <ac:inkMkLst>
            <pc:docMk/>
            <pc:sldMk cId="549734177" sldId="282"/>
            <ac:inkMk id="91" creationId="{622F5840-4B43-4FDD-AD47-2C22078B58B3}"/>
          </ac:inkMkLst>
        </pc:inkChg>
        <pc:inkChg chg="add del">
          <ac:chgData name="Jerome Richalot" userId="1d6fd800-0203-4a7c-9957-49403e517c93" providerId="ADAL" clId="{6E6FA3C2-2350-4F04-9757-EB8E984326F3}" dt="2019-07-02T06:50:43.995" v="8925"/>
          <ac:inkMkLst>
            <pc:docMk/>
            <pc:sldMk cId="549734177" sldId="282"/>
            <ac:inkMk id="92" creationId="{7660B75D-AA34-41D6-B8DF-6B202E82F2D3}"/>
          </ac:inkMkLst>
        </pc:inkChg>
        <pc:inkChg chg="add del">
          <ac:chgData name="Jerome Richalot" userId="1d6fd800-0203-4a7c-9957-49403e517c93" providerId="ADAL" clId="{6E6FA3C2-2350-4F04-9757-EB8E984326F3}" dt="2019-06-30T02:15:22.198" v="5969"/>
          <ac:inkMkLst>
            <pc:docMk/>
            <pc:sldMk cId="549734177" sldId="282"/>
            <ac:inkMk id="92" creationId="{DD60E032-9C7B-4282-BAA4-5AE87755FE3F}"/>
          </ac:inkMkLst>
        </pc:inkChg>
        <pc:inkChg chg="add del">
          <ac:chgData name="Jerome Richalot" userId="1d6fd800-0203-4a7c-9957-49403e517c93" providerId="ADAL" clId="{6E6FA3C2-2350-4F04-9757-EB8E984326F3}" dt="2019-07-02T06:50:43.995" v="8925"/>
          <ac:inkMkLst>
            <pc:docMk/>
            <pc:sldMk cId="549734177" sldId="282"/>
            <ac:inkMk id="93" creationId="{3B6F4D5D-F0DA-409C-A7CB-D4A97855C8F1}"/>
          </ac:inkMkLst>
        </pc:inkChg>
        <pc:inkChg chg="add del">
          <ac:chgData name="Jerome Richalot" userId="1d6fd800-0203-4a7c-9957-49403e517c93" providerId="ADAL" clId="{6E6FA3C2-2350-4F04-9757-EB8E984326F3}" dt="2019-06-30T02:15:26.298" v="5972"/>
          <ac:inkMkLst>
            <pc:docMk/>
            <pc:sldMk cId="549734177" sldId="282"/>
            <ac:inkMk id="93" creationId="{96F3D2C9-3FE5-4B9F-89E7-15C34607AB39}"/>
          </ac:inkMkLst>
        </pc:inkChg>
        <pc:inkChg chg="add del">
          <ac:chgData name="Jerome Richalot" userId="1d6fd800-0203-4a7c-9957-49403e517c93" providerId="ADAL" clId="{6E6FA3C2-2350-4F04-9757-EB8E984326F3}" dt="2019-07-02T06:50:43.995" v="8925"/>
          <ac:inkMkLst>
            <pc:docMk/>
            <pc:sldMk cId="549734177" sldId="282"/>
            <ac:inkMk id="94" creationId="{B8EA943A-0794-4D2E-AC96-3D96793080BD}"/>
          </ac:inkMkLst>
        </pc:inkChg>
        <pc:inkChg chg="add del">
          <ac:chgData name="Jerome Richalot" userId="1d6fd800-0203-4a7c-9957-49403e517c93" providerId="ADAL" clId="{6E6FA3C2-2350-4F04-9757-EB8E984326F3}" dt="2019-06-30T02:15:26.298" v="5972"/>
          <ac:inkMkLst>
            <pc:docMk/>
            <pc:sldMk cId="549734177" sldId="282"/>
            <ac:inkMk id="94" creationId="{D73FAA62-CCBF-486E-B5CF-A999F3209713}"/>
          </ac:inkMkLst>
        </pc:inkChg>
        <pc:inkChg chg="add del">
          <ac:chgData name="Jerome Richalot" userId="1d6fd800-0203-4a7c-9957-49403e517c93" providerId="ADAL" clId="{6E6FA3C2-2350-4F04-9757-EB8E984326F3}" dt="2019-07-02T06:50:43.995" v="8925"/>
          <ac:inkMkLst>
            <pc:docMk/>
            <pc:sldMk cId="549734177" sldId="282"/>
            <ac:inkMk id="95" creationId="{48750877-5C57-4136-8401-E921195FA8B4}"/>
          </ac:inkMkLst>
        </pc:inkChg>
        <pc:inkChg chg="add del">
          <ac:chgData name="Jerome Richalot" userId="1d6fd800-0203-4a7c-9957-49403e517c93" providerId="ADAL" clId="{6E6FA3C2-2350-4F04-9757-EB8E984326F3}" dt="2019-06-30T03:03:58.591" v="6621"/>
          <ac:inkMkLst>
            <pc:docMk/>
            <pc:sldMk cId="549734177" sldId="282"/>
            <ac:inkMk id="95" creationId="{74E331B2-C18F-4A8E-9F61-C211FE478211}"/>
          </ac:inkMkLst>
        </pc:inkChg>
        <pc:inkChg chg="add del">
          <ac:chgData name="Jerome Richalot" userId="1d6fd800-0203-4a7c-9957-49403e517c93" providerId="ADAL" clId="{6E6FA3C2-2350-4F04-9757-EB8E984326F3}" dt="2019-06-30T02:15:32.834" v="5974"/>
          <ac:inkMkLst>
            <pc:docMk/>
            <pc:sldMk cId="549734177" sldId="282"/>
            <ac:inkMk id="96" creationId="{08F6B702-F152-47B1-B707-4516DDFBAFD6}"/>
          </ac:inkMkLst>
        </pc:inkChg>
        <pc:inkChg chg="add">
          <ac:chgData name="Jerome Richalot" userId="1d6fd800-0203-4a7c-9957-49403e517c93" providerId="ADAL" clId="{6E6FA3C2-2350-4F04-9757-EB8E984326F3}" dt="2019-07-02T06:50:43.995" v="8925"/>
          <ac:inkMkLst>
            <pc:docMk/>
            <pc:sldMk cId="549734177" sldId="282"/>
            <ac:inkMk id="96" creationId="{32F2CECF-AECF-415C-A485-C06A195919AE}"/>
          </ac:inkMkLst>
        </pc:inkChg>
        <pc:inkChg chg="add del">
          <ac:chgData name="Jerome Richalot" userId="1d6fd800-0203-4a7c-9957-49403e517c93" providerId="ADAL" clId="{6E6FA3C2-2350-4F04-9757-EB8E984326F3}" dt="2019-06-30T02:15:43.712" v="5980"/>
          <ac:inkMkLst>
            <pc:docMk/>
            <pc:sldMk cId="549734177" sldId="282"/>
            <ac:inkMk id="97" creationId="{61E30C2B-8030-4596-93EA-F70716351B0D}"/>
          </ac:inkMkLst>
        </pc:inkChg>
        <pc:inkChg chg="add del">
          <ac:chgData name="Jerome Richalot" userId="1d6fd800-0203-4a7c-9957-49403e517c93" providerId="ADAL" clId="{6E6FA3C2-2350-4F04-9757-EB8E984326F3}" dt="2019-06-30T02:15:43.712" v="5980"/>
          <ac:inkMkLst>
            <pc:docMk/>
            <pc:sldMk cId="549734177" sldId="282"/>
            <ac:inkMk id="98" creationId="{B11B7349-F522-402A-8F72-4631B91F45D1}"/>
          </ac:inkMkLst>
        </pc:inkChg>
        <pc:inkChg chg="add del">
          <ac:chgData name="Jerome Richalot" userId="1d6fd800-0203-4a7c-9957-49403e517c93" providerId="ADAL" clId="{6E6FA3C2-2350-4F04-9757-EB8E984326F3}" dt="2019-06-30T02:15:43.712" v="5980"/>
          <ac:inkMkLst>
            <pc:docMk/>
            <pc:sldMk cId="549734177" sldId="282"/>
            <ac:inkMk id="99" creationId="{BB6D02B7-55AA-43FD-B07F-42B51F0F4794}"/>
          </ac:inkMkLst>
        </pc:inkChg>
        <pc:inkChg chg="add del">
          <ac:chgData name="Jerome Richalot" userId="1d6fd800-0203-4a7c-9957-49403e517c93" providerId="ADAL" clId="{6E6FA3C2-2350-4F04-9757-EB8E984326F3}" dt="2019-06-30T03:04:05.161" v="6624" actId="478"/>
          <ac:inkMkLst>
            <pc:docMk/>
            <pc:sldMk cId="549734177" sldId="282"/>
            <ac:inkMk id="100" creationId="{51B2DB01-ECE7-4DEA-B322-70DA54648F68}"/>
          </ac:inkMkLst>
        </pc:inkChg>
        <pc:inkChg chg="add del">
          <ac:chgData name="Jerome Richalot" userId="1d6fd800-0203-4a7c-9957-49403e517c93" providerId="ADAL" clId="{6E6FA3C2-2350-4F04-9757-EB8E984326F3}" dt="2019-06-30T03:04:05.161" v="6624" actId="478"/>
          <ac:inkMkLst>
            <pc:docMk/>
            <pc:sldMk cId="549734177" sldId="282"/>
            <ac:inkMk id="101" creationId="{D43A3D2A-80CC-487A-801F-8FFCF02506F3}"/>
          </ac:inkMkLst>
        </pc:inkChg>
        <pc:inkChg chg="add del">
          <ac:chgData name="Jerome Richalot" userId="1d6fd800-0203-4a7c-9957-49403e517c93" providerId="ADAL" clId="{6E6FA3C2-2350-4F04-9757-EB8E984326F3}" dt="2019-06-30T03:03:53.521" v="6620"/>
          <ac:inkMkLst>
            <pc:docMk/>
            <pc:sldMk cId="549734177" sldId="282"/>
            <ac:inkMk id="102" creationId="{D77237D4-D02F-4D5A-A4BC-94BA79C2F876}"/>
          </ac:inkMkLst>
        </pc:inkChg>
        <pc:inkChg chg="add del mod">
          <ac:chgData name="Jerome Richalot" userId="1d6fd800-0203-4a7c-9957-49403e517c93" providerId="ADAL" clId="{6E6FA3C2-2350-4F04-9757-EB8E984326F3}" dt="2019-07-02T06:49:08.100" v="8838"/>
          <ac:inkMkLst>
            <pc:docMk/>
            <pc:sldMk cId="549734177" sldId="282"/>
            <ac:inkMk id="104" creationId="{F4EF68BF-8384-4BCD-B432-812138498CE7}"/>
          </ac:inkMkLst>
        </pc:inkChg>
      </pc:sldChg>
      <pc:sldChg chg="addSp delSp modSp add delAnim modAnim">
        <pc:chgData name="Jerome Richalot" userId="1d6fd800-0203-4a7c-9957-49403e517c93" providerId="ADAL" clId="{6E6FA3C2-2350-4F04-9757-EB8E984326F3}" dt="2019-06-30T05:21:50.333" v="7026" actId="20577"/>
        <pc:sldMkLst>
          <pc:docMk/>
          <pc:sldMk cId="4140306829" sldId="284"/>
        </pc:sldMkLst>
        <pc:spChg chg="mod">
          <ac:chgData name="Jerome Richalot" userId="1d6fd800-0203-4a7c-9957-49403e517c93" providerId="ADAL" clId="{6E6FA3C2-2350-4F04-9757-EB8E984326F3}" dt="2019-06-30T05:21:50.333" v="7026" actId="20577"/>
          <ac:spMkLst>
            <pc:docMk/>
            <pc:sldMk cId="4140306829" sldId="284"/>
            <ac:spMk id="2" creationId="{99ADAB55-500D-41E1-85CC-5F6FDB4B69EF}"/>
          </ac:spMkLst>
        </pc:spChg>
        <pc:spChg chg="mod">
          <ac:chgData name="Jerome Richalot" userId="1d6fd800-0203-4a7c-9957-49403e517c93" providerId="ADAL" clId="{6E6FA3C2-2350-4F04-9757-EB8E984326F3}" dt="2019-06-30T03:10:00.477" v="6735" actId="1076"/>
          <ac:spMkLst>
            <pc:docMk/>
            <pc:sldMk cId="4140306829" sldId="284"/>
            <ac:spMk id="3" creationId="{A92324E5-38D4-4220-9B68-67046C275B6A}"/>
          </ac:spMkLst>
        </pc:spChg>
        <pc:picChg chg="del mod">
          <ac:chgData name="Jerome Richalot" userId="1d6fd800-0203-4a7c-9957-49403e517c93" providerId="ADAL" clId="{6E6FA3C2-2350-4F04-9757-EB8E984326F3}" dt="2019-06-30T03:05:06.351" v="6630" actId="478"/>
          <ac:picMkLst>
            <pc:docMk/>
            <pc:sldMk cId="4140306829" sldId="284"/>
            <ac:picMk id="4" creationId="{3AB6E35E-EC93-4270-A1A3-CA3B317DF967}"/>
          </ac:picMkLst>
        </pc:picChg>
        <pc:picChg chg="add mod">
          <ac:chgData name="Jerome Richalot" userId="1d6fd800-0203-4a7c-9957-49403e517c93" providerId="ADAL" clId="{6E6FA3C2-2350-4F04-9757-EB8E984326F3}" dt="2019-06-30T03:13:07.223" v="6750" actId="1076"/>
          <ac:picMkLst>
            <pc:docMk/>
            <pc:sldMk cId="4140306829" sldId="284"/>
            <ac:picMk id="18" creationId="{E924D612-7A48-4B3B-8A90-D457F04062B5}"/>
          </ac:picMkLst>
        </pc:picChg>
        <pc:inkChg chg="del">
          <ac:chgData name="Jerome Richalot" userId="1d6fd800-0203-4a7c-9957-49403e517c93" providerId="ADAL" clId="{6E6FA3C2-2350-4F04-9757-EB8E984326F3}" dt="2019-06-30T03:05:11.327" v="6631" actId="478"/>
          <ac:inkMkLst>
            <pc:docMk/>
            <pc:sldMk cId="4140306829" sldId="284"/>
            <ac:inkMk id="5" creationId="{6DFD3FE1-AC28-4AA3-B40D-69F255F744FF}"/>
          </ac:inkMkLst>
        </pc:inkChg>
        <pc:inkChg chg="del">
          <ac:chgData name="Jerome Richalot" userId="1d6fd800-0203-4a7c-9957-49403e517c93" providerId="ADAL" clId="{6E6FA3C2-2350-4F04-9757-EB8E984326F3}" dt="2019-06-30T03:05:11.327" v="6631" actId="478"/>
          <ac:inkMkLst>
            <pc:docMk/>
            <pc:sldMk cId="4140306829" sldId="284"/>
            <ac:inkMk id="6" creationId="{457828C7-5ACE-449C-8A3D-6AFADC5D3CB5}"/>
          </ac:inkMkLst>
        </pc:inkChg>
        <pc:inkChg chg="del">
          <ac:chgData name="Jerome Richalot" userId="1d6fd800-0203-4a7c-9957-49403e517c93" providerId="ADAL" clId="{6E6FA3C2-2350-4F04-9757-EB8E984326F3}" dt="2019-06-30T03:05:11.327" v="6631" actId="478"/>
          <ac:inkMkLst>
            <pc:docMk/>
            <pc:sldMk cId="4140306829" sldId="284"/>
            <ac:inkMk id="7" creationId="{2A74AE87-A173-4BCD-9C2F-1881DBA12AB1}"/>
          </ac:inkMkLst>
        </pc:inkChg>
        <pc:inkChg chg="del">
          <ac:chgData name="Jerome Richalot" userId="1d6fd800-0203-4a7c-9957-49403e517c93" providerId="ADAL" clId="{6E6FA3C2-2350-4F04-9757-EB8E984326F3}" dt="2019-06-30T03:05:11.327" v="6631" actId="478"/>
          <ac:inkMkLst>
            <pc:docMk/>
            <pc:sldMk cId="4140306829" sldId="284"/>
            <ac:inkMk id="8" creationId="{29C46836-7FD9-400D-BF81-F3A8233AB676}"/>
          </ac:inkMkLst>
        </pc:inkChg>
        <pc:inkChg chg="del">
          <ac:chgData name="Jerome Richalot" userId="1d6fd800-0203-4a7c-9957-49403e517c93" providerId="ADAL" clId="{6E6FA3C2-2350-4F04-9757-EB8E984326F3}" dt="2019-06-30T03:05:11.327" v="6631" actId="478"/>
          <ac:inkMkLst>
            <pc:docMk/>
            <pc:sldMk cId="4140306829" sldId="284"/>
            <ac:inkMk id="9" creationId="{D2B1D993-0901-4871-98D8-DBD8F5C70ECB}"/>
          </ac:inkMkLst>
        </pc:inkChg>
        <pc:inkChg chg="add del">
          <ac:chgData name="Jerome Richalot" userId="1d6fd800-0203-4a7c-9957-49403e517c93" providerId="ADAL" clId="{6E6FA3C2-2350-4F04-9757-EB8E984326F3}" dt="2019-06-30T03:14:04.600" v="6757"/>
          <ac:inkMkLst>
            <pc:docMk/>
            <pc:sldMk cId="4140306829" sldId="284"/>
            <ac:inkMk id="10" creationId="{DA219B54-86A9-4E83-8940-375BAA85B459}"/>
          </ac:inkMkLst>
        </pc:inkChg>
        <pc:inkChg chg="add del">
          <ac:chgData name="Jerome Richalot" userId="1d6fd800-0203-4a7c-9957-49403e517c93" providerId="ADAL" clId="{6E6FA3C2-2350-4F04-9757-EB8E984326F3}" dt="2019-06-30T03:14:02.741" v="6756"/>
          <ac:inkMkLst>
            <pc:docMk/>
            <pc:sldMk cId="4140306829" sldId="284"/>
            <ac:inkMk id="11" creationId="{699FC3D1-097F-4089-A2DE-6F5144A7C61E}"/>
          </ac:inkMkLst>
        </pc:inkChg>
        <pc:inkChg chg="add del">
          <ac:chgData name="Jerome Richalot" userId="1d6fd800-0203-4a7c-9957-49403e517c93" providerId="ADAL" clId="{6E6FA3C2-2350-4F04-9757-EB8E984326F3}" dt="2019-06-30T03:17:08.366" v="6836"/>
          <ac:inkMkLst>
            <pc:docMk/>
            <pc:sldMk cId="4140306829" sldId="284"/>
            <ac:inkMk id="12" creationId="{0FD8E58B-BAC2-45E6-9458-62616BDA5EFF}"/>
          </ac:inkMkLst>
        </pc:inkChg>
        <pc:inkChg chg="add del">
          <ac:chgData name="Jerome Richalot" userId="1d6fd800-0203-4a7c-9957-49403e517c93" providerId="ADAL" clId="{6E6FA3C2-2350-4F04-9757-EB8E984326F3}" dt="2019-06-30T03:17:07.332" v="6835"/>
          <ac:inkMkLst>
            <pc:docMk/>
            <pc:sldMk cId="4140306829" sldId="284"/>
            <ac:inkMk id="13" creationId="{E5EC7EEB-A807-4130-B48F-FBFE7FC87010}"/>
          </ac:inkMkLst>
        </pc:inkChg>
        <pc:inkChg chg="add del">
          <ac:chgData name="Jerome Richalot" userId="1d6fd800-0203-4a7c-9957-49403e517c93" providerId="ADAL" clId="{6E6FA3C2-2350-4F04-9757-EB8E984326F3}" dt="2019-06-30T03:14:58.696" v="6763"/>
          <ac:inkMkLst>
            <pc:docMk/>
            <pc:sldMk cId="4140306829" sldId="284"/>
            <ac:inkMk id="14" creationId="{DB3522D0-6345-4F38-AFCF-BC609D43BA83}"/>
          </ac:inkMkLst>
        </pc:inkChg>
        <pc:inkChg chg="add del">
          <ac:chgData name="Jerome Richalot" userId="1d6fd800-0203-4a7c-9957-49403e517c93" providerId="ADAL" clId="{6E6FA3C2-2350-4F04-9757-EB8E984326F3}" dt="2019-06-30T03:14:58.696" v="6763"/>
          <ac:inkMkLst>
            <pc:docMk/>
            <pc:sldMk cId="4140306829" sldId="284"/>
            <ac:inkMk id="15" creationId="{7C538321-72CF-44FA-AE7C-FF3DA202C3EC}"/>
          </ac:inkMkLst>
        </pc:inkChg>
        <pc:inkChg chg="add del">
          <ac:chgData name="Jerome Richalot" userId="1d6fd800-0203-4a7c-9957-49403e517c93" providerId="ADAL" clId="{6E6FA3C2-2350-4F04-9757-EB8E984326F3}" dt="2019-06-30T03:15:01.996" v="6765"/>
          <ac:inkMkLst>
            <pc:docMk/>
            <pc:sldMk cId="4140306829" sldId="284"/>
            <ac:inkMk id="16" creationId="{5E4411B2-973D-4F62-A8D4-84EF11605D63}"/>
          </ac:inkMkLst>
        </pc:inkChg>
        <pc:inkChg chg="add del">
          <ac:chgData name="Jerome Richalot" userId="1d6fd800-0203-4a7c-9957-49403e517c93" providerId="ADAL" clId="{6E6FA3C2-2350-4F04-9757-EB8E984326F3}" dt="2019-06-30T03:15:01.996" v="6765"/>
          <ac:inkMkLst>
            <pc:docMk/>
            <pc:sldMk cId="4140306829" sldId="284"/>
            <ac:inkMk id="17" creationId="{7B7D90A8-0C43-4512-962F-B016FC487C3F}"/>
          </ac:inkMkLst>
        </pc:inkChg>
        <pc:inkChg chg="add del">
          <ac:chgData name="Jerome Richalot" userId="1d6fd800-0203-4a7c-9957-49403e517c93" providerId="ADAL" clId="{6E6FA3C2-2350-4F04-9757-EB8E984326F3}" dt="2019-06-30T03:15:07.405" v="6769"/>
          <ac:inkMkLst>
            <pc:docMk/>
            <pc:sldMk cId="4140306829" sldId="284"/>
            <ac:inkMk id="19" creationId="{6CB1358C-E3AC-48E6-80D3-4BBC7AE6EAF9}"/>
          </ac:inkMkLst>
        </pc:inkChg>
        <pc:inkChg chg="add del">
          <ac:chgData name="Jerome Richalot" userId="1d6fd800-0203-4a7c-9957-49403e517c93" providerId="ADAL" clId="{6E6FA3C2-2350-4F04-9757-EB8E984326F3}" dt="2019-06-30T03:15:07.405" v="6769"/>
          <ac:inkMkLst>
            <pc:docMk/>
            <pc:sldMk cId="4140306829" sldId="284"/>
            <ac:inkMk id="20" creationId="{6E2151C9-2309-4020-89D3-AA89B4AFEE61}"/>
          </ac:inkMkLst>
        </pc:inkChg>
        <pc:inkChg chg="add del">
          <ac:chgData name="Jerome Richalot" userId="1d6fd800-0203-4a7c-9957-49403e517c93" providerId="ADAL" clId="{6E6FA3C2-2350-4F04-9757-EB8E984326F3}" dt="2019-06-30T03:15:07.405" v="6769"/>
          <ac:inkMkLst>
            <pc:docMk/>
            <pc:sldMk cId="4140306829" sldId="284"/>
            <ac:inkMk id="21" creationId="{73879094-8CC8-4638-9316-FD13EC039FE4}"/>
          </ac:inkMkLst>
        </pc:inkChg>
        <pc:inkChg chg="add del">
          <ac:chgData name="Jerome Richalot" userId="1d6fd800-0203-4a7c-9957-49403e517c93" providerId="ADAL" clId="{6E6FA3C2-2350-4F04-9757-EB8E984326F3}" dt="2019-06-30T03:15:07.405" v="6769"/>
          <ac:inkMkLst>
            <pc:docMk/>
            <pc:sldMk cId="4140306829" sldId="284"/>
            <ac:inkMk id="22" creationId="{AA214BCD-7605-4861-83F9-7FEC0041DE64}"/>
          </ac:inkMkLst>
        </pc:inkChg>
        <pc:inkChg chg="add del">
          <ac:chgData name="Jerome Richalot" userId="1d6fd800-0203-4a7c-9957-49403e517c93" providerId="ADAL" clId="{6E6FA3C2-2350-4F04-9757-EB8E984326F3}" dt="2019-06-30T03:15:23.001" v="6774"/>
          <ac:inkMkLst>
            <pc:docMk/>
            <pc:sldMk cId="4140306829" sldId="284"/>
            <ac:inkMk id="23" creationId="{AE129C46-D4CF-43DD-AA7A-4CE4A70CF868}"/>
          </ac:inkMkLst>
        </pc:inkChg>
        <pc:inkChg chg="add del">
          <ac:chgData name="Jerome Richalot" userId="1d6fd800-0203-4a7c-9957-49403e517c93" providerId="ADAL" clId="{6E6FA3C2-2350-4F04-9757-EB8E984326F3}" dt="2019-06-30T03:15:23.001" v="6774"/>
          <ac:inkMkLst>
            <pc:docMk/>
            <pc:sldMk cId="4140306829" sldId="284"/>
            <ac:inkMk id="24" creationId="{F5892FAF-8960-4470-9C76-B66ED010673D}"/>
          </ac:inkMkLst>
        </pc:inkChg>
        <pc:inkChg chg="add del">
          <ac:chgData name="Jerome Richalot" userId="1d6fd800-0203-4a7c-9957-49403e517c93" providerId="ADAL" clId="{6E6FA3C2-2350-4F04-9757-EB8E984326F3}" dt="2019-06-30T03:15:23.001" v="6774"/>
          <ac:inkMkLst>
            <pc:docMk/>
            <pc:sldMk cId="4140306829" sldId="284"/>
            <ac:inkMk id="25" creationId="{2C5F04ED-36AD-4936-8590-FFF5E0FB28CE}"/>
          </ac:inkMkLst>
        </pc:inkChg>
        <pc:inkChg chg="add del">
          <ac:chgData name="Jerome Richalot" userId="1d6fd800-0203-4a7c-9957-49403e517c93" providerId="ADAL" clId="{6E6FA3C2-2350-4F04-9757-EB8E984326F3}" dt="2019-06-30T03:15:23.001" v="6774"/>
          <ac:inkMkLst>
            <pc:docMk/>
            <pc:sldMk cId="4140306829" sldId="284"/>
            <ac:inkMk id="26" creationId="{00DF7660-912C-497C-A19A-71C33386E90A}"/>
          </ac:inkMkLst>
        </pc:inkChg>
        <pc:inkChg chg="add del">
          <ac:chgData name="Jerome Richalot" userId="1d6fd800-0203-4a7c-9957-49403e517c93" providerId="ADAL" clId="{6E6FA3C2-2350-4F04-9757-EB8E984326F3}" dt="2019-06-30T03:15:23.001" v="6774"/>
          <ac:inkMkLst>
            <pc:docMk/>
            <pc:sldMk cId="4140306829" sldId="284"/>
            <ac:inkMk id="27" creationId="{8131B042-581A-43AB-9499-6410ADF7FD10}"/>
          </ac:inkMkLst>
        </pc:inkChg>
        <pc:inkChg chg="add del">
          <ac:chgData name="Jerome Richalot" userId="1d6fd800-0203-4a7c-9957-49403e517c93" providerId="ADAL" clId="{6E6FA3C2-2350-4F04-9757-EB8E984326F3}" dt="2019-06-30T03:15:29.322" v="6786"/>
          <ac:inkMkLst>
            <pc:docMk/>
            <pc:sldMk cId="4140306829" sldId="284"/>
            <ac:inkMk id="28" creationId="{8B43961B-7E99-4787-966C-76E5386EC174}"/>
          </ac:inkMkLst>
        </pc:inkChg>
        <pc:inkChg chg="add del">
          <ac:chgData name="Jerome Richalot" userId="1d6fd800-0203-4a7c-9957-49403e517c93" providerId="ADAL" clId="{6E6FA3C2-2350-4F04-9757-EB8E984326F3}" dt="2019-06-30T03:15:29.322" v="6786"/>
          <ac:inkMkLst>
            <pc:docMk/>
            <pc:sldMk cId="4140306829" sldId="284"/>
            <ac:inkMk id="29" creationId="{3682F610-8E4B-4E17-AD5B-932868247934}"/>
          </ac:inkMkLst>
        </pc:inkChg>
        <pc:inkChg chg="add del">
          <ac:chgData name="Jerome Richalot" userId="1d6fd800-0203-4a7c-9957-49403e517c93" providerId="ADAL" clId="{6E6FA3C2-2350-4F04-9757-EB8E984326F3}" dt="2019-06-30T03:15:29.322" v="6786"/>
          <ac:inkMkLst>
            <pc:docMk/>
            <pc:sldMk cId="4140306829" sldId="284"/>
            <ac:inkMk id="30" creationId="{DC82CB08-09EA-41DC-A827-4BE586D88085}"/>
          </ac:inkMkLst>
        </pc:inkChg>
        <pc:inkChg chg="add del">
          <ac:chgData name="Jerome Richalot" userId="1d6fd800-0203-4a7c-9957-49403e517c93" providerId="ADAL" clId="{6E6FA3C2-2350-4F04-9757-EB8E984326F3}" dt="2019-06-30T03:15:29.322" v="6786"/>
          <ac:inkMkLst>
            <pc:docMk/>
            <pc:sldMk cId="4140306829" sldId="284"/>
            <ac:inkMk id="31" creationId="{D9C01D21-C76F-483D-9B1F-B70664F0C0F2}"/>
          </ac:inkMkLst>
        </pc:inkChg>
        <pc:inkChg chg="add del">
          <ac:chgData name="Jerome Richalot" userId="1d6fd800-0203-4a7c-9957-49403e517c93" providerId="ADAL" clId="{6E6FA3C2-2350-4F04-9757-EB8E984326F3}" dt="2019-06-30T03:15:29.322" v="6786"/>
          <ac:inkMkLst>
            <pc:docMk/>
            <pc:sldMk cId="4140306829" sldId="284"/>
            <ac:inkMk id="32" creationId="{92756DA0-0239-4F47-819D-069847D2492B}"/>
          </ac:inkMkLst>
        </pc:inkChg>
        <pc:inkChg chg="add del">
          <ac:chgData name="Jerome Richalot" userId="1d6fd800-0203-4a7c-9957-49403e517c93" providerId="ADAL" clId="{6E6FA3C2-2350-4F04-9757-EB8E984326F3}" dt="2019-06-30T03:15:29.322" v="6786"/>
          <ac:inkMkLst>
            <pc:docMk/>
            <pc:sldMk cId="4140306829" sldId="284"/>
            <ac:inkMk id="33" creationId="{499391DE-3F1D-4E24-BDE3-1DE866258646}"/>
          </ac:inkMkLst>
        </pc:inkChg>
        <pc:inkChg chg="add del">
          <ac:chgData name="Jerome Richalot" userId="1d6fd800-0203-4a7c-9957-49403e517c93" providerId="ADAL" clId="{6E6FA3C2-2350-4F04-9757-EB8E984326F3}" dt="2019-06-30T03:15:29.322" v="6786"/>
          <ac:inkMkLst>
            <pc:docMk/>
            <pc:sldMk cId="4140306829" sldId="284"/>
            <ac:inkMk id="34" creationId="{25769477-0F1C-497A-9E07-8952EF7900AD}"/>
          </ac:inkMkLst>
        </pc:inkChg>
        <pc:inkChg chg="add del">
          <ac:chgData name="Jerome Richalot" userId="1d6fd800-0203-4a7c-9957-49403e517c93" providerId="ADAL" clId="{6E6FA3C2-2350-4F04-9757-EB8E984326F3}" dt="2019-06-30T03:15:29.322" v="6786"/>
          <ac:inkMkLst>
            <pc:docMk/>
            <pc:sldMk cId="4140306829" sldId="284"/>
            <ac:inkMk id="35" creationId="{A6434B75-1232-43FE-A2E0-3F5A3B53B327}"/>
          </ac:inkMkLst>
        </pc:inkChg>
        <pc:inkChg chg="add del">
          <ac:chgData name="Jerome Richalot" userId="1d6fd800-0203-4a7c-9957-49403e517c93" providerId="ADAL" clId="{6E6FA3C2-2350-4F04-9757-EB8E984326F3}" dt="2019-06-30T03:15:29.322" v="6786"/>
          <ac:inkMkLst>
            <pc:docMk/>
            <pc:sldMk cId="4140306829" sldId="284"/>
            <ac:inkMk id="36" creationId="{ECEB2E5B-E321-40E1-98CE-5F49EC39D3FD}"/>
          </ac:inkMkLst>
        </pc:inkChg>
        <pc:inkChg chg="add del">
          <ac:chgData name="Jerome Richalot" userId="1d6fd800-0203-4a7c-9957-49403e517c93" providerId="ADAL" clId="{6E6FA3C2-2350-4F04-9757-EB8E984326F3}" dt="2019-06-30T03:15:29.322" v="6786"/>
          <ac:inkMkLst>
            <pc:docMk/>
            <pc:sldMk cId="4140306829" sldId="284"/>
            <ac:inkMk id="37" creationId="{C6A61D19-5659-4E73-B882-DC18702338BC}"/>
          </ac:inkMkLst>
        </pc:inkChg>
        <pc:inkChg chg="add del">
          <ac:chgData name="Jerome Richalot" userId="1d6fd800-0203-4a7c-9957-49403e517c93" providerId="ADAL" clId="{6E6FA3C2-2350-4F04-9757-EB8E984326F3}" dt="2019-06-30T03:15:29.322" v="6786"/>
          <ac:inkMkLst>
            <pc:docMk/>
            <pc:sldMk cId="4140306829" sldId="284"/>
            <ac:inkMk id="38" creationId="{7763AEE0-A0F7-4A7F-BDC0-2ADFA8F092B6}"/>
          </ac:inkMkLst>
        </pc:inkChg>
        <pc:inkChg chg="add del">
          <ac:chgData name="Jerome Richalot" userId="1d6fd800-0203-4a7c-9957-49403e517c93" providerId="ADAL" clId="{6E6FA3C2-2350-4F04-9757-EB8E984326F3}" dt="2019-06-30T03:15:29.322" v="6786"/>
          <ac:inkMkLst>
            <pc:docMk/>
            <pc:sldMk cId="4140306829" sldId="284"/>
            <ac:inkMk id="39" creationId="{267B34A6-6F42-481E-A651-5C49F28807DB}"/>
          </ac:inkMkLst>
        </pc:inkChg>
        <pc:inkChg chg="add del">
          <ac:chgData name="Jerome Richalot" userId="1d6fd800-0203-4a7c-9957-49403e517c93" providerId="ADAL" clId="{6E6FA3C2-2350-4F04-9757-EB8E984326F3}" dt="2019-06-30T03:15:30.901" v="6787"/>
          <ac:inkMkLst>
            <pc:docMk/>
            <pc:sldMk cId="4140306829" sldId="284"/>
            <ac:inkMk id="40" creationId="{40EAB275-D17A-41D6-8B45-CC140D282A78}"/>
          </ac:inkMkLst>
        </pc:inkChg>
        <pc:inkChg chg="add del">
          <ac:chgData name="Jerome Richalot" userId="1d6fd800-0203-4a7c-9957-49403e517c93" providerId="ADAL" clId="{6E6FA3C2-2350-4F04-9757-EB8E984326F3}" dt="2019-06-30T03:15:35.602" v="6789"/>
          <ac:inkMkLst>
            <pc:docMk/>
            <pc:sldMk cId="4140306829" sldId="284"/>
            <ac:inkMk id="41" creationId="{789CACEE-12D5-42C7-A616-5D43536D413E}"/>
          </ac:inkMkLst>
        </pc:inkChg>
        <pc:inkChg chg="add del">
          <ac:chgData name="Jerome Richalot" userId="1d6fd800-0203-4a7c-9957-49403e517c93" providerId="ADAL" clId="{6E6FA3C2-2350-4F04-9757-EB8E984326F3}" dt="2019-06-30T03:15:35.602" v="6789"/>
          <ac:inkMkLst>
            <pc:docMk/>
            <pc:sldMk cId="4140306829" sldId="284"/>
            <ac:inkMk id="42" creationId="{F40E915C-35A0-4B44-B0F5-A9870D6956C6}"/>
          </ac:inkMkLst>
        </pc:inkChg>
        <pc:inkChg chg="add del">
          <ac:chgData name="Jerome Richalot" userId="1d6fd800-0203-4a7c-9957-49403e517c93" providerId="ADAL" clId="{6E6FA3C2-2350-4F04-9757-EB8E984326F3}" dt="2019-06-30T03:15:40.416" v="6794"/>
          <ac:inkMkLst>
            <pc:docMk/>
            <pc:sldMk cId="4140306829" sldId="284"/>
            <ac:inkMk id="43" creationId="{5A1DF9DC-EBEA-4AB5-95CC-A9DB57D553E3}"/>
          </ac:inkMkLst>
        </pc:inkChg>
        <pc:inkChg chg="add del">
          <ac:chgData name="Jerome Richalot" userId="1d6fd800-0203-4a7c-9957-49403e517c93" providerId="ADAL" clId="{6E6FA3C2-2350-4F04-9757-EB8E984326F3}" dt="2019-06-30T03:15:40.416" v="6794"/>
          <ac:inkMkLst>
            <pc:docMk/>
            <pc:sldMk cId="4140306829" sldId="284"/>
            <ac:inkMk id="44" creationId="{E6FB4BAA-F241-4AFF-992F-D860C13042AD}"/>
          </ac:inkMkLst>
        </pc:inkChg>
        <pc:inkChg chg="add del">
          <ac:chgData name="Jerome Richalot" userId="1d6fd800-0203-4a7c-9957-49403e517c93" providerId="ADAL" clId="{6E6FA3C2-2350-4F04-9757-EB8E984326F3}" dt="2019-06-30T03:15:40.416" v="6794"/>
          <ac:inkMkLst>
            <pc:docMk/>
            <pc:sldMk cId="4140306829" sldId="284"/>
            <ac:inkMk id="45" creationId="{29F59CD2-74B2-4F2C-9F2C-A41506884BA0}"/>
          </ac:inkMkLst>
        </pc:inkChg>
        <pc:inkChg chg="add del">
          <ac:chgData name="Jerome Richalot" userId="1d6fd800-0203-4a7c-9957-49403e517c93" providerId="ADAL" clId="{6E6FA3C2-2350-4F04-9757-EB8E984326F3}" dt="2019-06-30T03:15:40.416" v="6794"/>
          <ac:inkMkLst>
            <pc:docMk/>
            <pc:sldMk cId="4140306829" sldId="284"/>
            <ac:inkMk id="46" creationId="{E9147F54-C7DA-42C1-84E5-4ABA8C4721CC}"/>
          </ac:inkMkLst>
        </pc:inkChg>
        <pc:inkChg chg="add del">
          <ac:chgData name="Jerome Richalot" userId="1d6fd800-0203-4a7c-9957-49403e517c93" providerId="ADAL" clId="{6E6FA3C2-2350-4F04-9757-EB8E984326F3}" dt="2019-06-30T03:15:40.416" v="6794"/>
          <ac:inkMkLst>
            <pc:docMk/>
            <pc:sldMk cId="4140306829" sldId="284"/>
            <ac:inkMk id="47" creationId="{605912D7-AFE5-4857-812A-7D3D2265F44B}"/>
          </ac:inkMkLst>
        </pc:inkChg>
        <pc:inkChg chg="add del">
          <ac:chgData name="Jerome Richalot" userId="1d6fd800-0203-4a7c-9957-49403e517c93" providerId="ADAL" clId="{6E6FA3C2-2350-4F04-9757-EB8E984326F3}" dt="2019-06-30T03:15:48.207" v="6798"/>
          <ac:inkMkLst>
            <pc:docMk/>
            <pc:sldMk cId="4140306829" sldId="284"/>
            <ac:inkMk id="48" creationId="{C6DD4942-1C45-455E-A00C-C8FB91700053}"/>
          </ac:inkMkLst>
        </pc:inkChg>
        <pc:inkChg chg="add del">
          <ac:chgData name="Jerome Richalot" userId="1d6fd800-0203-4a7c-9957-49403e517c93" providerId="ADAL" clId="{6E6FA3C2-2350-4F04-9757-EB8E984326F3}" dt="2019-06-30T03:15:42.362" v="6795"/>
          <ac:inkMkLst>
            <pc:docMk/>
            <pc:sldMk cId="4140306829" sldId="284"/>
            <ac:inkMk id="49" creationId="{A7261180-F00D-4FFA-8B34-D739FD74E3C4}"/>
          </ac:inkMkLst>
        </pc:inkChg>
        <pc:inkChg chg="add del">
          <ac:chgData name="Jerome Richalot" userId="1d6fd800-0203-4a7c-9957-49403e517c93" providerId="ADAL" clId="{6E6FA3C2-2350-4F04-9757-EB8E984326F3}" dt="2019-06-30T03:15:48.207" v="6798"/>
          <ac:inkMkLst>
            <pc:docMk/>
            <pc:sldMk cId="4140306829" sldId="284"/>
            <ac:inkMk id="50" creationId="{D2580344-91FA-4D9D-B9E1-1BCE0AED8546}"/>
          </ac:inkMkLst>
        </pc:inkChg>
        <pc:inkChg chg="add del">
          <ac:chgData name="Jerome Richalot" userId="1d6fd800-0203-4a7c-9957-49403e517c93" providerId="ADAL" clId="{6E6FA3C2-2350-4F04-9757-EB8E984326F3}" dt="2019-06-30T03:15:48.207" v="6798"/>
          <ac:inkMkLst>
            <pc:docMk/>
            <pc:sldMk cId="4140306829" sldId="284"/>
            <ac:inkMk id="51" creationId="{CD38FDD5-4150-4457-98FD-C48BCCA74300}"/>
          </ac:inkMkLst>
        </pc:inkChg>
        <pc:inkChg chg="add del">
          <ac:chgData name="Jerome Richalot" userId="1d6fd800-0203-4a7c-9957-49403e517c93" providerId="ADAL" clId="{6E6FA3C2-2350-4F04-9757-EB8E984326F3}" dt="2019-06-30T03:15:55.401" v="6804"/>
          <ac:inkMkLst>
            <pc:docMk/>
            <pc:sldMk cId="4140306829" sldId="284"/>
            <ac:inkMk id="52" creationId="{8CDD0676-C6C7-4913-AE1A-6A8F62553D75}"/>
          </ac:inkMkLst>
        </pc:inkChg>
        <pc:inkChg chg="add del">
          <ac:chgData name="Jerome Richalot" userId="1d6fd800-0203-4a7c-9957-49403e517c93" providerId="ADAL" clId="{6E6FA3C2-2350-4F04-9757-EB8E984326F3}" dt="2019-06-30T03:15:59.918" v="6810"/>
          <ac:inkMkLst>
            <pc:docMk/>
            <pc:sldMk cId="4140306829" sldId="284"/>
            <ac:inkMk id="53" creationId="{A18D65DE-10C8-456A-90E4-85FB397F720B}"/>
          </ac:inkMkLst>
        </pc:inkChg>
        <pc:inkChg chg="add del">
          <ac:chgData name="Jerome Richalot" userId="1d6fd800-0203-4a7c-9957-49403e517c93" providerId="ADAL" clId="{6E6FA3C2-2350-4F04-9757-EB8E984326F3}" dt="2019-06-30T03:15:55.401" v="6804"/>
          <ac:inkMkLst>
            <pc:docMk/>
            <pc:sldMk cId="4140306829" sldId="284"/>
            <ac:inkMk id="54" creationId="{C5CD6B7A-E871-4942-9F02-C7F3D420AEC7}"/>
          </ac:inkMkLst>
        </pc:inkChg>
        <pc:inkChg chg="add del">
          <ac:chgData name="Jerome Richalot" userId="1d6fd800-0203-4a7c-9957-49403e517c93" providerId="ADAL" clId="{6E6FA3C2-2350-4F04-9757-EB8E984326F3}" dt="2019-06-30T03:15:55.401" v="6804"/>
          <ac:inkMkLst>
            <pc:docMk/>
            <pc:sldMk cId="4140306829" sldId="284"/>
            <ac:inkMk id="55" creationId="{774792E6-FC79-40BB-9127-A9557668EF24}"/>
          </ac:inkMkLst>
        </pc:inkChg>
        <pc:inkChg chg="add del">
          <ac:chgData name="Jerome Richalot" userId="1d6fd800-0203-4a7c-9957-49403e517c93" providerId="ADAL" clId="{6E6FA3C2-2350-4F04-9757-EB8E984326F3}" dt="2019-06-30T03:15:55.401" v="6804"/>
          <ac:inkMkLst>
            <pc:docMk/>
            <pc:sldMk cId="4140306829" sldId="284"/>
            <ac:inkMk id="56" creationId="{6E393CD2-B4B6-44FF-9FC9-C4FCC2048699}"/>
          </ac:inkMkLst>
        </pc:inkChg>
        <pc:inkChg chg="add del">
          <ac:chgData name="Jerome Richalot" userId="1d6fd800-0203-4a7c-9957-49403e517c93" providerId="ADAL" clId="{6E6FA3C2-2350-4F04-9757-EB8E984326F3}" dt="2019-06-30T03:15:55.401" v="6804"/>
          <ac:inkMkLst>
            <pc:docMk/>
            <pc:sldMk cId="4140306829" sldId="284"/>
            <ac:inkMk id="57" creationId="{E9CF43C0-DC95-423F-A941-E8BE7E6B3BFE}"/>
          </ac:inkMkLst>
        </pc:inkChg>
        <pc:inkChg chg="add del">
          <ac:chgData name="Jerome Richalot" userId="1d6fd800-0203-4a7c-9957-49403e517c93" providerId="ADAL" clId="{6E6FA3C2-2350-4F04-9757-EB8E984326F3}" dt="2019-06-30T03:15:56.014" v="6806"/>
          <ac:inkMkLst>
            <pc:docMk/>
            <pc:sldMk cId="4140306829" sldId="284"/>
            <ac:inkMk id="58" creationId="{9B29A739-11D0-42D7-98B2-F22C72019A9B}"/>
          </ac:inkMkLst>
        </pc:inkChg>
        <pc:inkChg chg="add del">
          <ac:chgData name="Jerome Richalot" userId="1d6fd800-0203-4a7c-9957-49403e517c93" providerId="ADAL" clId="{6E6FA3C2-2350-4F04-9757-EB8E984326F3}" dt="2019-06-30T03:15:56.014" v="6806"/>
          <ac:inkMkLst>
            <pc:docMk/>
            <pc:sldMk cId="4140306829" sldId="284"/>
            <ac:inkMk id="59" creationId="{8F8046F5-EA1F-4BD5-9378-C16C43C463AE}"/>
          </ac:inkMkLst>
        </pc:inkChg>
        <pc:inkChg chg="add del">
          <ac:chgData name="Jerome Richalot" userId="1d6fd800-0203-4a7c-9957-49403e517c93" providerId="ADAL" clId="{6E6FA3C2-2350-4F04-9757-EB8E984326F3}" dt="2019-06-30T03:15:59.918" v="6810"/>
          <ac:inkMkLst>
            <pc:docMk/>
            <pc:sldMk cId="4140306829" sldId="284"/>
            <ac:inkMk id="60" creationId="{4D1A07F3-A879-434B-ADB6-4E1826C5DC09}"/>
          </ac:inkMkLst>
        </pc:inkChg>
        <pc:inkChg chg="add del">
          <ac:chgData name="Jerome Richalot" userId="1d6fd800-0203-4a7c-9957-49403e517c93" providerId="ADAL" clId="{6E6FA3C2-2350-4F04-9757-EB8E984326F3}" dt="2019-06-30T03:16:17.598" v="6824"/>
          <ac:inkMkLst>
            <pc:docMk/>
            <pc:sldMk cId="4140306829" sldId="284"/>
            <ac:inkMk id="61" creationId="{846F2EF9-D170-490A-88F0-6E6EF7E6D1F0}"/>
          </ac:inkMkLst>
        </pc:inkChg>
        <pc:inkChg chg="add del">
          <ac:chgData name="Jerome Richalot" userId="1d6fd800-0203-4a7c-9957-49403e517c93" providerId="ADAL" clId="{6E6FA3C2-2350-4F04-9757-EB8E984326F3}" dt="2019-06-30T03:15:59.918" v="6810"/>
          <ac:inkMkLst>
            <pc:docMk/>
            <pc:sldMk cId="4140306829" sldId="284"/>
            <ac:inkMk id="62" creationId="{DDF26713-4A73-4A4C-9267-527DEBC77B56}"/>
          </ac:inkMkLst>
        </pc:inkChg>
        <pc:inkChg chg="add del">
          <ac:chgData name="Jerome Richalot" userId="1d6fd800-0203-4a7c-9957-49403e517c93" providerId="ADAL" clId="{6E6FA3C2-2350-4F04-9757-EB8E984326F3}" dt="2019-06-30T03:15:59.918" v="6810"/>
          <ac:inkMkLst>
            <pc:docMk/>
            <pc:sldMk cId="4140306829" sldId="284"/>
            <ac:inkMk id="63" creationId="{AA3B8FCE-3CF3-4243-95E9-0D08F3A646C3}"/>
          </ac:inkMkLst>
        </pc:inkChg>
        <pc:inkChg chg="add del">
          <ac:chgData name="Jerome Richalot" userId="1d6fd800-0203-4a7c-9957-49403e517c93" providerId="ADAL" clId="{6E6FA3C2-2350-4F04-9757-EB8E984326F3}" dt="2019-06-30T03:16:02.121" v="6813"/>
          <ac:inkMkLst>
            <pc:docMk/>
            <pc:sldMk cId="4140306829" sldId="284"/>
            <ac:inkMk id="64" creationId="{F72AF07E-3755-4A0B-A246-D1B52C2D6243}"/>
          </ac:inkMkLst>
        </pc:inkChg>
        <pc:inkChg chg="add del">
          <ac:chgData name="Jerome Richalot" userId="1d6fd800-0203-4a7c-9957-49403e517c93" providerId="ADAL" clId="{6E6FA3C2-2350-4F04-9757-EB8E984326F3}" dt="2019-06-30T03:16:02.121" v="6813"/>
          <ac:inkMkLst>
            <pc:docMk/>
            <pc:sldMk cId="4140306829" sldId="284"/>
            <ac:inkMk id="65" creationId="{45A33771-4C21-4DC8-B248-9B0C4A393E3A}"/>
          </ac:inkMkLst>
        </pc:inkChg>
        <pc:inkChg chg="add del">
          <ac:chgData name="Jerome Richalot" userId="1d6fd800-0203-4a7c-9957-49403e517c93" providerId="ADAL" clId="{6E6FA3C2-2350-4F04-9757-EB8E984326F3}" dt="2019-06-30T03:16:02.121" v="6813"/>
          <ac:inkMkLst>
            <pc:docMk/>
            <pc:sldMk cId="4140306829" sldId="284"/>
            <ac:inkMk id="66" creationId="{12BE207C-4867-4A05-B2DB-F18BD29E022C}"/>
          </ac:inkMkLst>
        </pc:inkChg>
        <pc:inkChg chg="add del">
          <ac:chgData name="Jerome Richalot" userId="1d6fd800-0203-4a7c-9957-49403e517c93" providerId="ADAL" clId="{6E6FA3C2-2350-4F04-9757-EB8E984326F3}" dt="2019-06-30T03:16:04.699" v="6818"/>
          <ac:inkMkLst>
            <pc:docMk/>
            <pc:sldMk cId="4140306829" sldId="284"/>
            <ac:inkMk id="67" creationId="{B6868C56-06B8-427D-8CC9-F008C1B31F56}"/>
          </ac:inkMkLst>
        </pc:inkChg>
        <pc:inkChg chg="add del">
          <ac:chgData name="Jerome Richalot" userId="1d6fd800-0203-4a7c-9957-49403e517c93" providerId="ADAL" clId="{6E6FA3C2-2350-4F04-9757-EB8E984326F3}" dt="2019-06-30T03:16:04.699" v="6818"/>
          <ac:inkMkLst>
            <pc:docMk/>
            <pc:sldMk cId="4140306829" sldId="284"/>
            <ac:inkMk id="68" creationId="{D681025C-76C4-41D0-873D-90966941A873}"/>
          </ac:inkMkLst>
        </pc:inkChg>
        <pc:inkChg chg="add del">
          <ac:chgData name="Jerome Richalot" userId="1d6fd800-0203-4a7c-9957-49403e517c93" providerId="ADAL" clId="{6E6FA3C2-2350-4F04-9757-EB8E984326F3}" dt="2019-06-30T03:16:04.699" v="6818"/>
          <ac:inkMkLst>
            <pc:docMk/>
            <pc:sldMk cId="4140306829" sldId="284"/>
            <ac:inkMk id="69" creationId="{284B7F4C-FC99-4777-B76C-7BCD7431902C}"/>
          </ac:inkMkLst>
        </pc:inkChg>
        <pc:inkChg chg="add del">
          <ac:chgData name="Jerome Richalot" userId="1d6fd800-0203-4a7c-9957-49403e517c93" providerId="ADAL" clId="{6E6FA3C2-2350-4F04-9757-EB8E984326F3}" dt="2019-06-30T03:16:04.699" v="6818"/>
          <ac:inkMkLst>
            <pc:docMk/>
            <pc:sldMk cId="4140306829" sldId="284"/>
            <ac:inkMk id="70" creationId="{D7FF243B-36E3-432B-A370-297F44FB34F7}"/>
          </ac:inkMkLst>
        </pc:inkChg>
        <pc:inkChg chg="add del">
          <ac:chgData name="Jerome Richalot" userId="1d6fd800-0203-4a7c-9957-49403e517c93" providerId="ADAL" clId="{6E6FA3C2-2350-4F04-9757-EB8E984326F3}" dt="2019-06-30T03:16:04.699" v="6818"/>
          <ac:inkMkLst>
            <pc:docMk/>
            <pc:sldMk cId="4140306829" sldId="284"/>
            <ac:inkMk id="71" creationId="{BC6BAAAA-42EA-41E1-8CB2-97FDEABBEE78}"/>
          </ac:inkMkLst>
        </pc:inkChg>
        <pc:inkChg chg="add del">
          <ac:chgData name="Jerome Richalot" userId="1d6fd800-0203-4a7c-9957-49403e517c93" providerId="ADAL" clId="{6E6FA3C2-2350-4F04-9757-EB8E984326F3}" dt="2019-06-30T03:16:17.598" v="6824"/>
          <ac:inkMkLst>
            <pc:docMk/>
            <pc:sldMk cId="4140306829" sldId="284"/>
            <ac:inkMk id="72" creationId="{905AFAAF-30E9-4657-B4D9-C6969F55AACB}"/>
          </ac:inkMkLst>
        </pc:inkChg>
        <pc:inkChg chg="add del">
          <ac:chgData name="Jerome Richalot" userId="1d6fd800-0203-4a7c-9957-49403e517c93" providerId="ADAL" clId="{6E6FA3C2-2350-4F04-9757-EB8E984326F3}" dt="2019-06-30T03:17:54.199" v="6847"/>
          <ac:inkMkLst>
            <pc:docMk/>
            <pc:sldMk cId="4140306829" sldId="284"/>
            <ac:inkMk id="73" creationId="{B8C7D820-EBBD-4A49-A5D2-D82812777773}"/>
          </ac:inkMkLst>
        </pc:inkChg>
        <pc:inkChg chg="add del">
          <ac:chgData name="Jerome Richalot" userId="1d6fd800-0203-4a7c-9957-49403e517c93" providerId="ADAL" clId="{6E6FA3C2-2350-4F04-9757-EB8E984326F3}" dt="2019-06-30T03:16:17.598" v="6824"/>
          <ac:inkMkLst>
            <pc:docMk/>
            <pc:sldMk cId="4140306829" sldId="284"/>
            <ac:inkMk id="74" creationId="{9CA8CFE2-4ECB-4E33-BBF2-FC98C8364979}"/>
          </ac:inkMkLst>
        </pc:inkChg>
        <pc:inkChg chg="add del">
          <ac:chgData name="Jerome Richalot" userId="1d6fd800-0203-4a7c-9957-49403e517c93" providerId="ADAL" clId="{6E6FA3C2-2350-4F04-9757-EB8E984326F3}" dt="2019-06-30T03:16:17.598" v="6824"/>
          <ac:inkMkLst>
            <pc:docMk/>
            <pc:sldMk cId="4140306829" sldId="284"/>
            <ac:inkMk id="75" creationId="{8FABFF81-6B0E-4B6D-A4EC-6C3D0FBFB9F1}"/>
          </ac:inkMkLst>
        </pc:inkChg>
        <pc:inkChg chg="add del">
          <ac:chgData name="Jerome Richalot" userId="1d6fd800-0203-4a7c-9957-49403e517c93" providerId="ADAL" clId="{6E6FA3C2-2350-4F04-9757-EB8E984326F3}" dt="2019-06-30T03:16:17.598" v="6824"/>
          <ac:inkMkLst>
            <pc:docMk/>
            <pc:sldMk cId="4140306829" sldId="284"/>
            <ac:inkMk id="76" creationId="{1B1DDCE6-5FC9-48DF-B0FD-75F29B32F002}"/>
          </ac:inkMkLst>
        </pc:inkChg>
        <pc:inkChg chg="add del">
          <ac:chgData name="Jerome Richalot" userId="1d6fd800-0203-4a7c-9957-49403e517c93" providerId="ADAL" clId="{6E6FA3C2-2350-4F04-9757-EB8E984326F3}" dt="2019-06-30T03:16:17.598" v="6824"/>
          <ac:inkMkLst>
            <pc:docMk/>
            <pc:sldMk cId="4140306829" sldId="284"/>
            <ac:inkMk id="77" creationId="{BFA5D401-AD07-4A8F-9E2D-94884078B8E6}"/>
          </ac:inkMkLst>
        </pc:inkChg>
        <pc:inkChg chg="add del">
          <ac:chgData name="Jerome Richalot" userId="1d6fd800-0203-4a7c-9957-49403e517c93" providerId="ADAL" clId="{6E6FA3C2-2350-4F04-9757-EB8E984326F3}" dt="2019-06-30T03:16:19.132" v="6827"/>
          <ac:inkMkLst>
            <pc:docMk/>
            <pc:sldMk cId="4140306829" sldId="284"/>
            <ac:inkMk id="78" creationId="{4E7E0FF0-B528-4B1D-A3D1-034154865DBE}"/>
          </ac:inkMkLst>
        </pc:inkChg>
        <pc:inkChg chg="add del">
          <ac:chgData name="Jerome Richalot" userId="1d6fd800-0203-4a7c-9957-49403e517c93" providerId="ADAL" clId="{6E6FA3C2-2350-4F04-9757-EB8E984326F3}" dt="2019-06-30T03:16:19.132" v="6827"/>
          <ac:inkMkLst>
            <pc:docMk/>
            <pc:sldMk cId="4140306829" sldId="284"/>
            <ac:inkMk id="79" creationId="{4646BB92-57F8-4B27-A05A-949CD5AA3F59}"/>
          </ac:inkMkLst>
        </pc:inkChg>
        <pc:inkChg chg="add del">
          <ac:chgData name="Jerome Richalot" userId="1d6fd800-0203-4a7c-9957-49403e517c93" providerId="ADAL" clId="{6E6FA3C2-2350-4F04-9757-EB8E984326F3}" dt="2019-06-30T03:16:19.132" v="6827"/>
          <ac:inkMkLst>
            <pc:docMk/>
            <pc:sldMk cId="4140306829" sldId="284"/>
            <ac:inkMk id="80" creationId="{66BFAEEB-136A-43A3-B78F-CF9AF627D23A}"/>
          </ac:inkMkLst>
        </pc:inkChg>
        <pc:inkChg chg="add del">
          <ac:chgData name="Jerome Richalot" userId="1d6fd800-0203-4a7c-9957-49403e517c93" providerId="ADAL" clId="{6E6FA3C2-2350-4F04-9757-EB8E984326F3}" dt="2019-06-30T03:16:21.203" v="6830"/>
          <ac:inkMkLst>
            <pc:docMk/>
            <pc:sldMk cId="4140306829" sldId="284"/>
            <ac:inkMk id="81" creationId="{713F5A0C-0A33-4DDF-AF52-3C5F5CEB6E7D}"/>
          </ac:inkMkLst>
        </pc:inkChg>
        <pc:inkChg chg="add del">
          <ac:chgData name="Jerome Richalot" userId="1d6fd800-0203-4a7c-9957-49403e517c93" providerId="ADAL" clId="{6E6FA3C2-2350-4F04-9757-EB8E984326F3}" dt="2019-06-30T03:16:21.203" v="6830"/>
          <ac:inkMkLst>
            <pc:docMk/>
            <pc:sldMk cId="4140306829" sldId="284"/>
            <ac:inkMk id="82" creationId="{25F2CA46-0BB9-4D1D-95BB-0900E2CD4D35}"/>
          </ac:inkMkLst>
        </pc:inkChg>
        <pc:inkChg chg="add del">
          <ac:chgData name="Jerome Richalot" userId="1d6fd800-0203-4a7c-9957-49403e517c93" providerId="ADAL" clId="{6E6FA3C2-2350-4F04-9757-EB8E984326F3}" dt="2019-06-30T03:16:21.203" v="6830"/>
          <ac:inkMkLst>
            <pc:docMk/>
            <pc:sldMk cId="4140306829" sldId="284"/>
            <ac:inkMk id="83" creationId="{DDE2F59A-0B5A-466A-B3CA-4E0A65C75DF8}"/>
          </ac:inkMkLst>
        </pc:inkChg>
        <pc:inkChg chg="add del">
          <ac:chgData name="Jerome Richalot" userId="1d6fd800-0203-4a7c-9957-49403e517c93" providerId="ADAL" clId="{6E6FA3C2-2350-4F04-9757-EB8E984326F3}" dt="2019-06-30T03:17:54.199" v="6847"/>
          <ac:inkMkLst>
            <pc:docMk/>
            <pc:sldMk cId="4140306829" sldId="284"/>
            <ac:inkMk id="84" creationId="{8FE75DA5-F3B0-409F-A4EF-0C3B52F07F1F}"/>
          </ac:inkMkLst>
        </pc:inkChg>
        <pc:inkChg chg="add del">
          <ac:chgData name="Jerome Richalot" userId="1d6fd800-0203-4a7c-9957-49403e517c93" providerId="ADAL" clId="{6E6FA3C2-2350-4F04-9757-EB8E984326F3}" dt="2019-06-30T03:17:15.843" v="6841"/>
          <ac:inkMkLst>
            <pc:docMk/>
            <pc:sldMk cId="4140306829" sldId="284"/>
            <ac:inkMk id="85" creationId="{2C99F056-2D33-46BB-BE8E-A5C59F0D9779}"/>
          </ac:inkMkLst>
        </pc:inkChg>
        <pc:inkChg chg="add del">
          <ac:chgData name="Jerome Richalot" userId="1d6fd800-0203-4a7c-9957-49403e517c93" providerId="ADAL" clId="{6E6FA3C2-2350-4F04-9757-EB8E984326F3}" dt="2019-06-30T03:17:14.963" v="6840"/>
          <ac:inkMkLst>
            <pc:docMk/>
            <pc:sldMk cId="4140306829" sldId="284"/>
            <ac:inkMk id="86" creationId="{5674F4CE-6D87-4784-AAA5-1E0140A85036}"/>
          </ac:inkMkLst>
        </pc:inkChg>
        <pc:inkChg chg="add del">
          <ac:chgData name="Jerome Richalot" userId="1d6fd800-0203-4a7c-9957-49403e517c93" providerId="ADAL" clId="{6E6FA3C2-2350-4F04-9757-EB8E984326F3}" dt="2019-06-30T03:17:13.382" v="6839"/>
          <ac:inkMkLst>
            <pc:docMk/>
            <pc:sldMk cId="4140306829" sldId="284"/>
            <ac:inkMk id="87" creationId="{BFCE1298-B8B8-43F3-903D-5821F023FC0D}"/>
          </ac:inkMkLst>
        </pc:inkChg>
        <pc:inkChg chg="add">
          <ac:chgData name="Jerome Richalot" userId="1d6fd800-0203-4a7c-9957-49403e517c93" providerId="ADAL" clId="{6E6FA3C2-2350-4F04-9757-EB8E984326F3}" dt="2019-06-30T03:17:10.568" v="6837"/>
          <ac:inkMkLst>
            <pc:docMk/>
            <pc:sldMk cId="4140306829" sldId="284"/>
            <ac:inkMk id="88" creationId="{45F0423B-4699-4C44-8800-90F16D89774A}"/>
          </ac:inkMkLst>
        </pc:inkChg>
        <pc:inkChg chg="add">
          <ac:chgData name="Jerome Richalot" userId="1d6fd800-0203-4a7c-9957-49403e517c93" providerId="ADAL" clId="{6E6FA3C2-2350-4F04-9757-EB8E984326F3}" dt="2019-06-30T03:17:12.169" v="6838"/>
          <ac:inkMkLst>
            <pc:docMk/>
            <pc:sldMk cId="4140306829" sldId="284"/>
            <ac:inkMk id="89" creationId="{65236592-00B7-4E4E-8682-B7D2F3BF9C0B}"/>
          </ac:inkMkLst>
        </pc:inkChg>
        <pc:inkChg chg="add">
          <ac:chgData name="Jerome Richalot" userId="1d6fd800-0203-4a7c-9957-49403e517c93" providerId="ADAL" clId="{6E6FA3C2-2350-4F04-9757-EB8E984326F3}" dt="2019-06-30T03:17:23.253" v="6842"/>
          <ac:inkMkLst>
            <pc:docMk/>
            <pc:sldMk cId="4140306829" sldId="284"/>
            <ac:inkMk id="90" creationId="{45572C47-F601-418D-9B94-B4E203955189}"/>
          </ac:inkMkLst>
        </pc:inkChg>
        <pc:inkChg chg="add">
          <ac:chgData name="Jerome Richalot" userId="1d6fd800-0203-4a7c-9957-49403e517c93" providerId="ADAL" clId="{6E6FA3C2-2350-4F04-9757-EB8E984326F3}" dt="2019-06-30T03:17:24.828" v="6843"/>
          <ac:inkMkLst>
            <pc:docMk/>
            <pc:sldMk cId="4140306829" sldId="284"/>
            <ac:inkMk id="91" creationId="{FE9F2C8D-717A-4B6A-A2DB-19F3B4B711E6}"/>
          </ac:inkMkLst>
        </pc:inkChg>
        <pc:inkChg chg="add">
          <ac:chgData name="Jerome Richalot" userId="1d6fd800-0203-4a7c-9957-49403e517c93" providerId="ADAL" clId="{6E6FA3C2-2350-4F04-9757-EB8E984326F3}" dt="2019-06-30T03:17:26.077" v="6844"/>
          <ac:inkMkLst>
            <pc:docMk/>
            <pc:sldMk cId="4140306829" sldId="284"/>
            <ac:inkMk id="92" creationId="{4DF8E820-0583-4E7B-8FCF-C7972FF669CC}"/>
          </ac:inkMkLst>
        </pc:inkChg>
        <pc:inkChg chg="add del">
          <ac:chgData name="Jerome Richalot" userId="1d6fd800-0203-4a7c-9957-49403e517c93" providerId="ADAL" clId="{6E6FA3C2-2350-4F04-9757-EB8E984326F3}" dt="2019-06-30T03:17:54.199" v="6847"/>
          <ac:inkMkLst>
            <pc:docMk/>
            <pc:sldMk cId="4140306829" sldId="284"/>
            <ac:inkMk id="93" creationId="{30CDD311-79E4-455B-83D7-46C9A271790F}"/>
          </ac:inkMkLst>
        </pc:inkChg>
        <pc:inkChg chg="add del">
          <ac:chgData name="Jerome Richalot" userId="1d6fd800-0203-4a7c-9957-49403e517c93" providerId="ADAL" clId="{6E6FA3C2-2350-4F04-9757-EB8E984326F3}" dt="2019-06-30T03:17:54.199" v="6847"/>
          <ac:inkMkLst>
            <pc:docMk/>
            <pc:sldMk cId="4140306829" sldId="284"/>
            <ac:inkMk id="94" creationId="{0E99DEB1-1807-4496-ACF8-C7CA55BF560C}"/>
          </ac:inkMkLst>
        </pc:inkChg>
        <pc:inkChg chg="add del">
          <ac:chgData name="Jerome Richalot" userId="1d6fd800-0203-4a7c-9957-49403e517c93" providerId="ADAL" clId="{6E6FA3C2-2350-4F04-9757-EB8E984326F3}" dt="2019-06-30T03:17:57.808" v="6849"/>
          <ac:inkMkLst>
            <pc:docMk/>
            <pc:sldMk cId="4140306829" sldId="284"/>
            <ac:inkMk id="95" creationId="{2D1A6E68-55D7-4E94-84BA-2DCC733AFE1F}"/>
          </ac:inkMkLst>
        </pc:inkChg>
        <pc:inkChg chg="add del">
          <ac:chgData name="Jerome Richalot" userId="1d6fd800-0203-4a7c-9957-49403e517c93" providerId="ADAL" clId="{6E6FA3C2-2350-4F04-9757-EB8E984326F3}" dt="2019-06-30T03:17:57.808" v="6849"/>
          <ac:inkMkLst>
            <pc:docMk/>
            <pc:sldMk cId="4140306829" sldId="284"/>
            <ac:inkMk id="96" creationId="{5B92E7E5-C23A-4F6A-8447-903A09CFC0EA}"/>
          </ac:inkMkLst>
        </pc:inkChg>
        <pc:inkChg chg="add del">
          <ac:chgData name="Jerome Richalot" userId="1d6fd800-0203-4a7c-9957-49403e517c93" providerId="ADAL" clId="{6E6FA3C2-2350-4F04-9757-EB8E984326F3}" dt="2019-06-30T03:18:24.219" v="6872"/>
          <ac:inkMkLst>
            <pc:docMk/>
            <pc:sldMk cId="4140306829" sldId="284"/>
            <ac:inkMk id="97" creationId="{64012C43-F93F-4614-A03B-67179AAC624E}"/>
          </ac:inkMkLst>
        </pc:inkChg>
        <pc:inkChg chg="add del">
          <ac:chgData name="Jerome Richalot" userId="1d6fd800-0203-4a7c-9957-49403e517c93" providerId="ADAL" clId="{6E6FA3C2-2350-4F04-9757-EB8E984326F3}" dt="2019-06-30T03:18:04.695" v="6852"/>
          <ac:inkMkLst>
            <pc:docMk/>
            <pc:sldMk cId="4140306829" sldId="284"/>
            <ac:inkMk id="98" creationId="{00762EAD-AEBF-45A9-A5B7-6F29A01A638E}"/>
          </ac:inkMkLst>
        </pc:inkChg>
        <pc:inkChg chg="add del">
          <ac:chgData name="Jerome Richalot" userId="1d6fd800-0203-4a7c-9957-49403e517c93" providerId="ADAL" clId="{6E6FA3C2-2350-4F04-9757-EB8E984326F3}" dt="2019-06-30T03:18:04.695" v="6852"/>
          <ac:inkMkLst>
            <pc:docMk/>
            <pc:sldMk cId="4140306829" sldId="284"/>
            <ac:inkMk id="99" creationId="{503695C6-B581-4DB7-A867-821155EB7EA1}"/>
          </ac:inkMkLst>
        </pc:inkChg>
        <pc:inkChg chg="add del">
          <ac:chgData name="Jerome Richalot" userId="1d6fd800-0203-4a7c-9957-49403e517c93" providerId="ADAL" clId="{6E6FA3C2-2350-4F04-9757-EB8E984326F3}" dt="2019-06-30T03:18:06.802" v="6855"/>
          <ac:inkMkLst>
            <pc:docMk/>
            <pc:sldMk cId="4140306829" sldId="284"/>
            <ac:inkMk id="100" creationId="{A6D46128-D99B-46A2-9401-6CDB0C8E456E}"/>
          </ac:inkMkLst>
        </pc:inkChg>
        <pc:inkChg chg="add del">
          <ac:chgData name="Jerome Richalot" userId="1d6fd800-0203-4a7c-9957-49403e517c93" providerId="ADAL" clId="{6E6FA3C2-2350-4F04-9757-EB8E984326F3}" dt="2019-06-30T03:18:06.802" v="6855"/>
          <ac:inkMkLst>
            <pc:docMk/>
            <pc:sldMk cId="4140306829" sldId="284"/>
            <ac:inkMk id="101" creationId="{E70EDBC9-C9C1-4020-994E-601D8AB4B98C}"/>
          </ac:inkMkLst>
        </pc:inkChg>
        <pc:inkChg chg="add del">
          <ac:chgData name="Jerome Richalot" userId="1d6fd800-0203-4a7c-9957-49403e517c93" providerId="ADAL" clId="{6E6FA3C2-2350-4F04-9757-EB8E984326F3}" dt="2019-06-30T03:18:06.802" v="6855"/>
          <ac:inkMkLst>
            <pc:docMk/>
            <pc:sldMk cId="4140306829" sldId="284"/>
            <ac:inkMk id="102" creationId="{A1DEB3DB-18C4-446D-82F5-299CEA29A75F}"/>
          </ac:inkMkLst>
        </pc:inkChg>
        <pc:inkChg chg="add del">
          <ac:chgData name="Jerome Richalot" userId="1d6fd800-0203-4a7c-9957-49403e517c93" providerId="ADAL" clId="{6E6FA3C2-2350-4F04-9757-EB8E984326F3}" dt="2019-06-30T03:18:24.219" v="6872"/>
          <ac:inkMkLst>
            <pc:docMk/>
            <pc:sldMk cId="4140306829" sldId="284"/>
            <ac:inkMk id="103" creationId="{167CF1DF-38DD-49E0-9F17-9529020867B3}"/>
          </ac:inkMkLst>
        </pc:inkChg>
        <pc:inkChg chg="add del">
          <ac:chgData name="Jerome Richalot" userId="1d6fd800-0203-4a7c-9957-49403e517c93" providerId="ADAL" clId="{6E6FA3C2-2350-4F04-9757-EB8E984326F3}" dt="2019-06-30T03:18:24.219" v="6872"/>
          <ac:inkMkLst>
            <pc:docMk/>
            <pc:sldMk cId="4140306829" sldId="284"/>
            <ac:inkMk id="104" creationId="{A85B9876-9CD3-42AD-86EA-DC81E33470FB}"/>
          </ac:inkMkLst>
        </pc:inkChg>
        <pc:inkChg chg="add del">
          <ac:chgData name="Jerome Richalot" userId="1d6fd800-0203-4a7c-9957-49403e517c93" providerId="ADAL" clId="{6E6FA3C2-2350-4F04-9757-EB8E984326F3}" dt="2019-06-30T03:18:24.219" v="6872"/>
          <ac:inkMkLst>
            <pc:docMk/>
            <pc:sldMk cId="4140306829" sldId="284"/>
            <ac:inkMk id="105" creationId="{F1BB84C4-8F02-4492-B982-2370F2A5DFE5}"/>
          </ac:inkMkLst>
        </pc:inkChg>
        <pc:inkChg chg="add del">
          <ac:chgData name="Jerome Richalot" userId="1d6fd800-0203-4a7c-9957-49403e517c93" providerId="ADAL" clId="{6E6FA3C2-2350-4F04-9757-EB8E984326F3}" dt="2019-06-30T03:18:24.219" v="6872"/>
          <ac:inkMkLst>
            <pc:docMk/>
            <pc:sldMk cId="4140306829" sldId="284"/>
            <ac:inkMk id="106" creationId="{7536AC3B-807F-4822-B8AF-82B26192C625}"/>
          </ac:inkMkLst>
        </pc:inkChg>
        <pc:inkChg chg="add del">
          <ac:chgData name="Jerome Richalot" userId="1d6fd800-0203-4a7c-9957-49403e517c93" providerId="ADAL" clId="{6E6FA3C2-2350-4F04-9757-EB8E984326F3}" dt="2019-06-30T03:18:24.219" v="6872"/>
          <ac:inkMkLst>
            <pc:docMk/>
            <pc:sldMk cId="4140306829" sldId="284"/>
            <ac:inkMk id="107" creationId="{72DAA6A1-8063-4837-A59C-FF67046F3BB9}"/>
          </ac:inkMkLst>
        </pc:inkChg>
        <pc:inkChg chg="add del">
          <ac:chgData name="Jerome Richalot" userId="1d6fd800-0203-4a7c-9957-49403e517c93" providerId="ADAL" clId="{6E6FA3C2-2350-4F04-9757-EB8E984326F3}" dt="2019-06-30T03:18:24.219" v="6872"/>
          <ac:inkMkLst>
            <pc:docMk/>
            <pc:sldMk cId="4140306829" sldId="284"/>
            <ac:inkMk id="108" creationId="{BDE03D43-6A19-4CD5-8375-EE7386AEE237}"/>
          </ac:inkMkLst>
        </pc:inkChg>
        <pc:inkChg chg="add del">
          <ac:chgData name="Jerome Richalot" userId="1d6fd800-0203-4a7c-9957-49403e517c93" providerId="ADAL" clId="{6E6FA3C2-2350-4F04-9757-EB8E984326F3}" dt="2019-06-30T03:18:24.219" v="6872"/>
          <ac:inkMkLst>
            <pc:docMk/>
            <pc:sldMk cId="4140306829" sldId="284"/>
            <ac:inkMk id="109" creationId="{26FE1AA5-2BB2-4BD7-AF15-3B4FCE0C4012}"/>
          </ac:inkMkLst>
        </pc:inkChg>
        <pc:inkChg chg="add del">
          <ac:chgData name="Jerome Richalot" userId="1d6fd800-0203-4a7c-9957-49403e517c93" providerId="ADAL" clId="{6E6FA3C2-2350-4F04-9757-EB8E984326F3}" dt="2019-06-30T03:18:24.219" v="6872"/>
          <ac:inkMkLst>
            <pc:docMk/>
            <pc:sldMk cId="4140306829" sldId="284"/>
            <ac:inkMk id="110" creationId="{46D96835-F9D1-48F4-B62A-1E1AD4FA3057}"/>
          </ac:inkMkLst>
        </pc:inkChg>
        <pc:inkChg chg="add del">
          <ac:chgData name="Jerome Richalot" userId="1d6fd800-0203-4a7c-9957-49403e517c93" providerId="ADAL" clId="{6E6FA3C2-2350-4F04-9757-EB8E984326F3}" dt="2019-06-30T03:18:24.219" v="6872"/>
          <ac:inkMkLst>
            <pc:docMk/>
            <pc:sldMk cId="4140306829" sldId="284"/>
            <ac:inkMk id="111" creationId="{6BC3CB95-0BC1-4E93-9F82-6F46B2EC5BC1}"/>
          </ac:inkMkLst>
        </pc:inkChg>
        <pc:inkChg chg="add del">
          <ac:chgData name="Jerome Richalot" userId="1d6fd800-0203-4a7c-9957-49403e517c93" providerId="ADAL" clId="{6E6FA3C2-2350-4F04-9757-EB8E984326F3}" dt="2019-06-30T03:18:24.219" v="6872"/>
          <ac:inkMkLst>
            <pc:docMk/>
            <pc:sldMk cId="4140306829" sldId="284"/>
            <ac:inkMk id="112" creationId="{D3D4ABCC-FEC9-4D42-BD59-0336708F045A}"/>
          </ac:inkMkLst>
        </pc:inkChg>
        <pc:inkChg chg="add del">
          <ac:chgData name="Jerome Richalot" userId="1d6fd800-0203-4a7c-9957-49403e517c93" providerId="ADAL" clId="{6E6FA3C2-2350-4F04-9757-EB8E984326F3}" dt="2019-06-30T03:18:24.219" v="6872"/>
          <ac:inkMkLst>
            <pc:docMk/>
            <pc:sldMk cId="4140306829" sldId="284"/>
            <ac:inkMk id="113" creationId="{F43BFF4C-C1AD-4C19-9C13-36FC8D844577}"/>
          </ac:inkMkLst>
        </pc:inkChg>
        <pc:inkChg chg="add del">
          <ac:chgData name="Jerome Richalot" userId="1d6fd800-0203-4a7c-9957-49403e517c93" providerId="ADAL" clId="{6E6FA3C2-2350-4F04-9757-EB8E984326F3}" dt="2019-06-30T03:18:24.219" v="6872"/>
          <ac:inkMkLst>
            <pc:docMk/>
            <pc:sldMk cId="4140306829" sldId="284"/>
            <ac:inkMk id="114" creationId="{F31289AA-1732-4D75-9BC1-57A4F7B00FDD}"/>
          </ac:inkMkLst>
        </pc:inkChg>
        <pc:inkChg chg="add del">
          <ac:chgData name="Jerome Richalot" userId="1d6fd800-0203-4a7c-9957-49403e517c93" providerId="ADAL" clId="{6E6FA3C2-2350-4F04-9757-EB8E984326F3}" dt="2019-06-30T03:18:24.219" v="6872"/>
          <ac:inkMkLst>
            <pc:docMk/>
            <pc:sldMk cId="4140306829" sldId="284"/>
            <ac:inkMk id="115" creationId="{ED189154-9010-44CD-B205-851D25F854ED}"/>
          </ac:inkMkLst>
        </pc:inkChg>
        <pc:inkChg chg="add del">
          <ac:chgData name="Jerome Richalot" userId="1d6fd800-0203-4a7c-9957-49403e517c93" providerId="ADAL" clId="{6E6FA3C2-2350-4F04-9757-EB8E984326F3}" dt="2019-06-30T03:18:24.219" v="6872"/>
          <ac:inkMkLst>
            <pc:docMk/>
            <pc:sldMk cId="4140306829" sldId="284"/>
            <ac:inkMk id="116" creationId="{76A34186-3E81-41C9-BF4F-CEBA9A239FEA}"/>
          </ac:inkMkLst>
        </pc:inkChg>
        <pc:inkChg chg="add del">
          <ac:chgData name="Jerome Richalot" userId="1d6fd800-0203-4a7c-9957-49403e517c93" providerId="ADAL" clId="{6E6FA3C2-2350-4F04-9757-EB8E984326F3}" dt="2019-06-30T03:18:24.219" v="6872"/>
          <ac:inkMkLst>
            <pc:docMk/>
            <pc:sldMk cId="4140306829" sldId="284"/>
            <ac:inkMk id="117" creationId="{DEF36778-E840-4B03-80C9-C4235D06068E}"/>
          </ac:inkMkLst>
        </pc:inkChg>
        <pc:inkChg chg="add del">
          <ac:chgData name="Jerome Richalot" userId="1d6fd800-0203-4a7c-9957-49403e517c93" providerId="ADAL" clId="{6E6FA3C2-2350-4F04-9757-EB8E984326F3}" dt="2019-06-30T03:18:24.219" v="6872"/>
          <ac:inkMkLst>
            <pc:docMk/>
            <pc:sldMk cId="4140306829" sldId="284"/>
            <ac:inkMk id="118" creationId="{6A3A5BC6-8D41-4447-AA64-8EDAF51B6548}"/>
          </ac:inkMkLst>
        </pc:inkChg>
        <pc:inkChg chg="add del">
          <ac:chgData name="Jerome Richalot" userId="1d6fd800-0203-4a7c-9957-49403e517c93" providerId="ADAL" clId="{6E6FA3C2-2350-4F04-9757-EB8E984326F3}" dt="2019-06-30T03:18:24.219" v="6872"/>
          <ac:inkMkLst>
            <pc:docMk/>
            <pc:sldMk cId="4140306829" sldId="284"/>
            <ac:inkMk id="119" creationId="{EB958F30-83C5-4E9E-BDAC-FE7401222F5E}"/>
          </ac:inkMkLst>
        </pc:inkChg>
        <pc:inkChg chg="del mod ord">
          <ac:chgData name="Jerome Richalot" userId="1d6fd800-0203-4a7c-9957-49403e517c93" providerId="ADAL" clId="{6E6FA3C2-2350-4F04-9757-EB8E984326F3}" dt="2019-06-30T03:14:40.591" v="6760"/>
          <ac:inkMkLst>
            <pc:docMk/>
            <pc:sldMk cId="4140306829" sldId="284"/>
            <ac:inkMk id="120" creationId="{5A6AFA29-8C23-4B17-AB74-699133FF19A2}"/>
          </ac:inkMkLst>
        </pc:inkChg>
        <pc:inkChg chg="del">
          <ac:chgData name="Jerome Richalot" userId="1d6fd800-0203-4a7c-9957-49403e517c93" providerId="ADAL" clId="{6E6FA3C2-2350-4F04-9757-EB8E984326F3}" dt="2019-06-30T03:05:29.708" v="6635" actId="478"/>
          <ac:inkMkLst>
            <pc:docMk/>
            <pc:sldMk cId="4140306829" sldId="284"/>
            <ac:inkMk id="121" creationId="{08849EB4-F7CF-41BD-A0DE-FE0D0839B96E}"/>
          </ac:inkMkLst>
        </pc:inkChg>
        <pc:inkChg chg="del">
          <ac:chgData name="Jerome Richalot" userId="1d6fd800-0203-4a7c-9957-49403e517c93" providerId="ADAL" clId="{6E6FA3C2-2350-4F04-9757-EB8E984326F3}" dt="2019-06-30T03:05:31.156" v="6636" actId="478"/>
          <ac:inkMkLst>
            <pc:docMk/>
            <pc:sldMk cId="4140306829" sldId="284"/>
            <ac:inkMk id="122" creationId="{EF914C7F-9647-4D12-A2EC-555A36B0E582}"/>
          </ac:inkMkLst>
        </pc:inkChg>
        <pc:inkChg chg="del">
          <ac:chgData name="Jerome Richalot" userId="1d6fd800-0203-4a7c-9957-49403e517c93" providerId="ADAL" clId="{6E6FA3C2-2350-4F04-9757-EB8E984326F3}" dt="2019-06-30T03:05:31.898" v="6637" actId="478"/>
          <ac:inkMkLst>
            <pc:docMk/>
            <pc:sldMk cId="4140306829" sldId="284"/>
            <ac:inkMk id="123" creationId="{0BB766A4-D102-460D-81E7-6F418D2CF8D3}"/>
          </ac:inkMkLst>
        </pc:inkChg>
        <pc:inkChg chg="del">
          <ac:chgData name="Jerome Richalot" userId="1d6fd800-0203-4a7c-9957-49403e517c93" providerId="ADAL" clId="{6E6FA3C2-2350-4F04-9757-EB8E984326F3}" dt="2019-06-30T03:05:32.766" v="6638" actId="478"/>
          <ac:inkMkLst>
            <pc:docMk/>
            <pc:sldMk cId="4140306829" sldId="284"/>
            <ac:inkMk id="124" creationId="{A3AB5D8A-34BF-4E53-AA53-D51388BB0D61}"/>
          </ac:inkMkLst>
        </pc:inkChg>
        <pc:inkChg chg="del">
          <ac:chgData name="Jerome Richalot" userId="1d6fd800-0203-4a7c-9957-49403e517c93" providerId="ADAL" clId="{6E6FA3C2-2350-4F04-9757-EB8E984326F3}" dt="2019-06-30T03:05:11.327" v="6631" actId="478"/>
          <ac:inkMkLst>
            <pc:docMk/>
            <pc:sldMk cId="4140306829" sldId="284"/>
            <ac:inkMk id="125" creationId="{DA3F2B38-0E6E-44A4-9714-6DA82674A7B8}"/>
          </ac:inkMkLst>
        </pc:inkChg>
        <pc:inkChg chg="add del">
          <ac:chgData name="Jerome Richalot" userId="1d6fd800-0203-4a7c-9957-49403e517c93" providerId="ADAL" clId="{6E6FA3C2-2350-4F04-9757-EB8E984326F3}" dt="2019-06-30T03:18:28.109" v="6875"/>
          <ac:inkMkLst>
            <pc:docMk/>
            <pc:sldMk cId="4140306829" sldId="284"/>
            <ac:inkMk id="126" creationId="{68D6DAFA-C470-44A9-A955-4771D31018D2}"/>
          </ac:inkMkLst>
        </pc:inkChg>
        <pc:inkChg chg="add del">
          <ac:chgData name="Jerome Richalot" userId="1d6fd800-0203-4a7c-9957-49403e517c93" providerId="ADAL" clId="{6E6FA3C2-2350-4F04-9757-EB8E984326F3}" dt="2019-06-30T03:18:28.109" v="6875"/>
          <ac:inkMkLst>
            <pc:docMk/>
            <pc:sldMk cId="4140306829" sldId="284"/>
            <ac:inkMk id="127" creationId="{3351B5B7-AABB-4ABE-8587-8183E1312991}"/>
          </ac:inkMkLst>
        </pc:inkChg>
        <pc:inkChg chg="add del">
          <ac:chgData name="Jerome Richalot" userId="1d6fd800-0203-4a7c-9957-49403e517c93" providerId="ADAL" clId="{6E6FA3C2-2350-4F04-9757-EB8E984326F3}" dt="2019-06-30T03:18:28.109" v="6875"/>
          <ac:inkMkLst>
            <pc:docMk/>
            <pc:sldMk cId="4140306829" sldId="284"/>
            <ac:inkMk id="192" creationId="{75E7A434-0095-4588-8586-3E3586A758D5}"/>
          </ac:inkMkLst>
        </pc:inkChg>
        <pc:inkChg chg="add del">
          <ac:chgData name="Jerome Richalot" userId="1d6fd800-0203-4a7c-9957-49403e517c93" providerId="ADAL" clId="{6E6FA3C2-2350-4F04-9757-EB8E984326F3}" dt="2019-06-30T03:18:32.923" v="6883"/>
          <ac:inkMkLst>
            <pc:docMk/>
            <pc:sldMk cId="4140306829" sldId="284"/>
            <ac:inkMk id="193" creationId="{81628C51-DFF4-4975-AAE1-A5037D5E7DE6}"/>
          </ac:inkMkLst>
        </pc:inkChg>
        <pc:inkChg chg="add del">
          <ac:chgData name="Jerome Richalot" userId="1d6fd800-0203-4a7c-9957-49403e517c93" providerId="ADAL" clId="{6E6FA3C2-2350-4F04-9757-EB8E984326F3}" dt="2019-06-30T03:18:32.923" v="6883"/>
          <ac:inkMkLst>
            <pc:docMk/>
            <pc:sldMk cId="4140306829" sldId="284"/>
            <ac:inkMk id="194" creationId="{5676786E-EA6C-43A1-B953-5DB18ABB66E0}"/>
          </ac:inkMkLst>
        </pc:inkChg>
        <pc:inkChg chg="add del">
          <ac:chgData name="Jerome Richalot" userId="1d6fd800-0203-4a7c-9957-49403e517c93" providerId="ADAL" clId="{6E6FA3C2-2350-4F04-9757-EB8E984326F3}" dt="2019-06-30T03:18:32.923" v="6883"/>
          <ac:inkMkLst>
            <pc:docMk/>
            <pc:sldMk cId="4140306829" sldId="284"/>
            <ac:inkMk id="195" creationId="{A066EF6D-8D11-4DFE-A227-08E2FFF68102}"/>
          </ac:inkMkLst>
        </pc:inkChg>
        <pc:inkChg chg="add del">
          <ac:chgData name="Jerome Richalot" userId="1d6fd800-0203-4a7c-9957-49403e517c93" providerId="ADAL" clId="{6E6FA3C2-2350-4F04-9757-EB8E984326F3}" dt="2019-06-30T03:18:32.923" v="6883"/>
          <ac:inkMkLst>
            <pc:docMk/>
            <pc:sldMk cId="4140306829" sldId="284"/>
            <ac:inkMk id="196" creationId="{029F5919-2C8F-45CE-A466-2B6DDB859A37}"/>
          </ac:inkMkLst>
        </pc:inkChg>
        <pc:inkChg chg="add del">
          <ac:chgData name="Jerome Richalot" userId="1d6fd800-0203-4a7c-9957-49403e517c93" providerId="ADAL" clId="{6E6FA3C2-2350-4F04-9757-EB8E984326F3}" dt="2019-06-30T03:18:32.923" v="6883"/>
          <ac:inkMkLst>
            <pc:docMk/>
            <pc:sldMk cId="4140306829" sldId="284"/>
            <ac:inkMk id="197" creationId="{F50639B8-23B6-4160-B3C4-DBD56ED62C7B}"/>
          </ac:inkMkLst>
        </pc:inkChg>
        <pc:inkChg chg="add del">
          <ac:chgData name="Jerome Richalot" userId="1d6fd800-0203-4a7c-9957-49403e517c93" providerId="ADAL" clId="{6E6FA3C2-2350-4F04-9757-EB8E984326F3}" dt="2019-06-30T03:18:32.923" v="6883"/>
          <ac:inkMkLst>
            <pc:docMk/>
            <pc:sldMk cId="4140306829" sldId="284"/>
            <ac:inkMk id="198" creationId="{0F632F16-9BB5-4440-9EBE-A6ED9706CABF}"/>
          </ac:inkMkLst>
        </pc:inkChg>
        <pc:inkChg chg="add del">
          <ac:chgData name="Jerome Richalot" userId="1d6fd800-0203-4a7c-9957-49403e517c93" providerId="ADAL" clId="{6E6FA3C2-2350-4F04-9757-EB8E984326F3}" dt="2019-06-30T03:18:32.923" v="6883"/>
          <ac:inkMkLst>
            <pc:docMk/>
            <pc:sldMk cId="4140306829" sldId="284"/>
            <ac:inkMk id="199" creationId="{35ACFBB1-DB27-473F-8C13-8085DB56C294}"/>
          </ac:inkMkLst>
        </pc:inkChg>
        <pc:inkChg chg="add del">
          <ac:chgData name="Jerome Richalot" userId="1d6fd800-0203-4a7c-9957-49403e517c93" providerId="ADAL" clId="{6E6FA3C2-2350-4F04-9757-EB8E984326F3}" dt="2019-06-30T03:18:32.923" v="6883"/>
          <ac:inkMkLst>
            <pc:docMk/>
            <pc:sldMk cId="4140306829" sldId="284"/>
            <ac:inkMk id="200" creationId="{E702D222-8087-4B3F-9F0F-7554062D0B6B}"/>
          </ac:inkMkLst>
        </pc:inkChg>
        <pc:inkChg chg="add del">
          <ac:chgData name="Jerome Richalot" userId="1d6fd800-0203-4a7c-9957-49403e517c93" providerId="ADAL" clId="{6E6FA3C2-2350-4F04-9757-EB8E984326F3}" dt="2019-06-30T03:18:38.608" v="6892"/>
          <ac:inkMkLst>
            <pc:docMk/>
            <pc:sldMk cId="4140306829" sldId="284"/>
            <ac:inkMk id="201" creationId="{318FA0AB-B9E7-418F-A9F2-39DFD4674796}"/>
          </ac:inkMkLst>
        </pc:inkChg>
        <pc:inkChg chg="add del">
          <ac:chgData name="Jerome Richalot" userId="1d6fd800-0203-4a7c-9957-49403e517c93" providerId="ADAL" clId="{6E6FA3C2-2350-4F04-9757-EB8E984326F3}" dt="2019-06-30T03:18:38.608" v="6892"/>
          <ac:inkMkLst>
            <pc:docMk/>
            <pc:sldMk cId="4140306829" sldId="284"/>
            <ac:inkMk id="202" creationId="{0954EE84-406D-44A3-A2FA-7E8CC5C357F8}"/>
          </ac:inkMkLst>
        </pc:inkChg>
        <pc:inkChg chg="add del">
          <ac:chgData name="Jerome Richalot" userId="1d6fd800-0203-4a7c-9957-49403e517c93" providerId="ADAL" clId="{6E6FA3C2-2350-4F04-9757-EB8E984326F3}" dt="2019-06-30T03:18:38.608" v="6892"/>
          <ac:inkMkLst>
            <pc:docMk/>
            <pc:sldMk cId="4140306829" sldId="284"/>
            <ac:inkMk id="203" creationId="{A4B51C08-3EB5-4C94-A56F-5E51F08DDB4E}"/>
          </ac:inkMkLst>
        </pc:inkChg>
        <pc:inkChg chg="add del">
          <ac:chgData name="Jerome Richalot" userId="1d6fd800-0203-4a7c-9957-49403e517c93" providerId="ADAL" clId="{6E6FA3C2-2350-4F04-9757-EB8E984326F3}" dt="2019-06-30T03:18:38.608" v="6892"/>
          <ac:inkMkLst>
            <pc:docMk/>
            <pc:sldMk cId="4140306829" sldId="284"/>
            <ac:inkMk id="204" creationId="{0BF7C96B-F54A-42B0-9F79-A1DDAC4B11D8}"/>
          </ac:inkMkLst>
        </pc:inkChg>
        <pc:inkChg chg="add del">
          <ac:chgData name="Jerome Richalot" userId="1d6fd800-0203-4a7c-9957-49403e517c93" providerId="ADAL" clId="{6E6FA3C2-2350-4F04-9757-EB8E984326F3}" dt="2019-06-30T03:18:38.608" v="6892"/>
          <ac:inkMkLst>
            <pc:docMk/>
            <pc:sldMk cId="4140306829" sldId="284"/>
            <ac:inkMk id="205" creationId="{B5CC2E7C-F15E-48DE-B2F6-EC643CADAA7F}"/>
          </ac:inkMkLst>
        </pc:inkChg>
        <pc:inkChg chg="add del">
          <ac:chgData name="Jerome Richalot" userId="1d6fd800-0203-4a7c-9957-49403e517c93" providerId="ADAL" clId="{6E6FA3C2-2350-4F04-9757-EB8E984326F3}" dt="2019-06-30T03:18:38.608" v="6892"/>
          <ac:inkMkLst>
            <pc:docMk/>
            <pc:sldMk cId="4140306829" sldId="284"/>
            <ac:inkMk id="206" creationId="{C7947CBE-F0AA-4663-83C7-8C6D06D4C7D2}"/>
          </ac:inkMkLst>
        </pc:inkChg>
        <pc:inkChg chg="add del">
          <ac:chgData name="Jerome Richalot" userId="1d6fd800-0203-4a7c-9957-49403e517c93" providerId="ADAL" clId="{6E6FA3C2-2350-4F04-9757-EB8E984326F3}" dt="2019-06-30T03:18:38.608" v="6892"/>
          <ac:inkMkLst>
            <pc:docMk/>
            <pc:sldMk cId="4140306829" sldId="284"/>
            <ac:inkMk id="207" creationId="{1EFC341A-1CCF-4760-910E-CCEDE36845BE}"/>
          </ac:inkMkLst>
        </pc:inkChg>
        <pc:inkChg chg="add del">
          <ac:chgData name="Jerome Richalot" userId="1d6fd800-0203-4a7c-9957-49403e517c93" providerId="ADAL" clId="{6E6FA3C2-2350-4F04-9757-EB8E984326F3}" dt="2019-06-30T03:18:38.608" v="6892"/>
          <ac:inkMkLst>
            <pc:docMk/>
            <pc:sldMk cId="4140306829" sldId="284"/>
            <ac:inkMk id="208" creationId="{547F4F88-E338-4AFA-80BB-E0619AF09510}"/>
          </ac:inkMkLst>
        </pc:inkChg>
        <pc:inkChg chg="add del">
          <ac:chgData name="Jerome Richalot" userId="1d6fd800-0203-4a7c-9957-49403e517c93" providerId="ADAL" clId="{6E6FA3C2-2350-4F04-9757-EB8E984326F3}" dt="2019-06-30T03:18:38.608" v="6892"/>
          <ac:inkMkLst>
            <pc:docMk/>
            <pc:sldMk cId="4140306829" sldId="284"/>
            <ac:inkMk id="209" creationId="{E26B9172-542F-4E03-A0BF-47FC5E799D07}"/>
          </ac:inkMkLst>
        </pc:inkChg>
        <pc:inkChg chg="add del">
          <ac:chgData name="Jerome Richalot" userId="1d6fd800-0203-4a7c-9957-49403e517c93" providerId="ADAL" clId="{6E6FA3C2-2350-4F04-9757-EB8E984326F3}" dt="2019-06-30T03:18:42.939" v="6899"/>
          <ac:inkMkLst>
            <pc:docMk/>
            <pc:sldMk cId="4140306829" sldId="284"/>
            <ac:inkMk id="210" creationId="{916397FB-45AC-4334-8961-A90ED6160C61}"/>
          </ac:inkMkLst>
        </pc:inkChg>
        <pc:inkChg chg="add del">
          <ac:chgData name="Jerome Richalot" userId="1d6fd800-0203-4a7c-9957-49403e517c93" providerId="ADAL" clId="{6E6FA3C2-2350-4F04-9757-EB8E984326F3}" dt="2019-06-30T03:18:42.939" v="6899"/>
          <ac:inkMkLst>
            <pc:docMk/>
            <pc:sldMk cId="4140306829" sldId="284"/>
            <ac:inkMk id="211" creationId="{812369A1-38F5-471A-AD95-CFB48EF65F07}"/>
          </ac:inkMkLst>
        </pc:inkChg>
        <pc:inkChg chg="add del">
          <ac:chgData name="Jerome Richalot" userId="1d6fd800-0203-4a7c-9957-49403e517c93" providerId="ADAL" clId="{6E6FA3C2-2350-4F04-9757-EB8E984326F3}" dt="2019-06-30T03:18:42.939" v="6899"/>
          <ac:inkMkLst>
            <pc:docMk/>
            <pc:sldMk cId="4140306829" sldId="284"/>
            <ac:inkMk id="212" creationId="{7B7C6C98-E033-4BCC-981D-E8038CCF4682}"/>
          </ac:inkMkLst>
        </pc:inkChg>
        <pc:inkChg chg="add del">
          <ac:chgData name="Jerome Richalot" userId="1d6fd800-0203-4a7c-9957-49403e517c93" providerId="ADAL" clId="{6E6FA3C2-2350-4F04-9757-EB8E984326F3}" dt="2019-06-30T03:18:42.939" v="6899"/>
          <ac:inkMkLst>
            <pc:docMk/>
            <pc:sldMk cId="4140306829" sldId="284"/>
            <ac:inkMk id="213" creationId="{5DCA70B6-5BD4-456E-B153-FA834D1806D1}"/>
          </ac:inkMkLst>
        </pc:inkChg>
        <pc:inkChg chg="add del">
          <ac:chgData name="Jerome Richalot" userId="1d6fd800-0203-4a7c-9957-49403e517c93" providerId="ADAL" clId="{6E6FA3C2-2350-4F04-9757-EB8E984326F3}" dt="2019-06-30T03:18:42.939" v="6899"/>
          <ac:inkMkLst>
            <pc:docMk/>
            <pc:sldMk cId="4140306829" sldId="284"/>
            <ac:inkMk id="214" creationId="{A1A689CB-162C-43BF-BD40-919A3FF9F245}"/>
          </ac:inkMkLst>
        </pc:inkChg>
        <pc:inkChg chg="add del">
          <ac:chgData name="Jerome Richalot" userId="1d6fd800-0203-4a7c-9957-49403e517c93" providerId="ADAL" clId="{6E6FA3C2-2350-4F04-9757-EB8E984326F3}" dt="2019-06-30T03:18:42.939" v="6899"/>
          <ac:inkMkLst>
            <pc:docMk/>
            <pc:sldMk cId="4140306829" sldId="284"/>
            <ac:inkMk id="215" creationId="{84336596-413E-4810-BF97-C58B6DAE783F}"/>
          </ac:inkMkLst>
        </pc:inkChg>
        <pc:inkChg chg="add del">
          <ac:chgData name="Jerome Richalot" userId="1d6fd800-0203-4a7c-9957-49403e517c93" providerId="ADAL" clId="{6E6FA3C2-2350-4F04-9757-EB8E984326F3}" dt="2019-06-30T03:18:42.939" v="6899"/>
          <ac:inkMkLst>
            <pc:docMk/>
            <pc:sldMk cId="4140306829" sldId="284"/>
            <ac:inkMk id="216" creationId="{8159A581-C2D8-4B8A-9BAB-41BB4106FDC2}"/>
          </ac:inkMkLst>
        </pc:inkChg>
        <pc:inkChg chg="add del">
          <ac:chgData name="Jerome Richalot" userId="1d6fd800-0203-4a7c-9957-49403e517c93" providerId="ADAL" clId="{6E6FA3C2-2350-4F04-9757-EB8E984326F3}" dt="2019-06-30T03:18:44.003" v="6901"/>
          <ac:inkMkLst>
            <pc:docMk/>
            <pc:sldMk cId="4140306829" sldId="284"/>
            <ac:inkMk id="217" creationId="{163E0CB3-3BC0-44D2-ACFB-D0654BDC99B5}"/>
          </ac:inkMkLst>
        </pc:inkChg>
        <pc:inkChg chg="add del">
          <ac:chgData name="Jerome Richalot" userId="1d6fd800-0203-4a7c-9957-49403e517c93" providerId="ADAL" clId="{6E6FA3C2-2350-4F04-9757-EB8E984326F3}" dt="2019-06-30T03:18:44.003" v="6901"/>
          <ac:inkMkLst>
            <pc:docMk/>
            <pc:sldMk cId="4140306829" sldId="284"/>
            <ac:inkMk id="218" creationId="{D8CB9FB9-3893-4454-A5BD-3372ACB58327}"/>
          </ac:inkMkLst>
        </pc:inkChg>
        <pc:inkChg chg="add del">
          <ac:chgData name="Jerome Richalot" userId="1d6fd800-0203-4a7c-9957-49403e517c93" providerId="ADAL" clId="{6E6FA3C2-2350-4F04-9757-EB8E984326F3}" dt="2019-06-30T03:18:51.218" v="6908"/>
          <ac:inkMkLst>
            <pc:docMk/>
            <pc:sldMk cId="4140306829" sldId="284"/>
            <ac:inkMk id="219" creationId="{ED661283-FDCE-43E1-B9BD-64DCE25ACB02}"/>
          </ac:inkMkLst>
        </pc:inkChg>
        <pc:inkChg chg="add del">
          <ac:chgData name="Jerome Richalot" userId="1d6fd800-0203-4a7c-9957-49403e517c93" providerId="ADAL" clId="{6E6FA3C2-2350-4F04-9757-EB8E984326F3}" dt="2019-06-30T03:18:51.218" v="6908"/>
          <ac:inkMkLst>
            <pc:docMk/>
            <pc:sldMk cId="4140306829" sldId="284"/>
            <ac:inkMk id="220" creationId="{F67B02FC-D04D-4907-A3F3-AD2DEA240FC3}"/>
          </ac:inkMkLst>
        </pc:inkChg>
        <pc:inkChg chg="add del">
          <ac:chgData name="Jerome Richalot" userId="1d6fd800-0203-4a7c-9957-49403e517c93" providerId="ADAL" clId="{6E6FA3C2-2350-4F04-9757-EB8E984326F3}" dt="2019-06-30T03:18:51.218" v="6908"/>
          <ac:inkMkLst>
            <pc:docMk/>
            <pc:sldMk cId="4140306829" sldId="284"/>
            <ac:inkMk id="221" creationId="{84E506DA-C0AA-448B-A488-21C25BAE01C0}"/>
          </ac:inkMkLst>
        </pc:inkChg>
        <pc:inkChg chg="add del">
          <ac:chgData name="Jerome Richalot" userId="1d6fd800-0203-4a7c-9957-49403e517c93" providerId="ADAL" clId="{6E6FA3C2-2350-4F04-9757-EB8E984326F3}" dt="2019-06-30T03:18:51.218" v="6908"/>
          <ac:inkMkLst>
            <pc:docMk/>
            <pc:sldMk cId="4140306829" sldId="284"/>
            <ac:inkMk id="222" creationId="{ADE431ED-A3BB-4BF2-821F-23670792B485}"/>
          </ac:inkMkLst>
        </pc:inkChg>
        <pc:inkChg chg="add del">
          <ac:chgData name="Jerome Richalot" userId="1d6fd800-0203-4a7c-9957-49403e517c93" providerId="ADAL" clId="{6E6FA3C2-2350-4F04-9757-EB8E984326F3}" dt="2019-06-30T03:18:51.218" v="6908"/>
          <ac:inkMkLst>
            <pc:docMk/>
            <pc:sldMk cId="4140306829" sldId="284"/>
            <ac:inkMk id="223" creationId="{59E3AFCE-EF89-4F60-816D-1155B011F917}"/>
          </ac:inkMkLst>
        </pc:inkChg>
        <pc:inkChg chg="add del">
          <ac:chgData name="Jerome Richalot" userId="1d6fd800-0203-4a7c-9957-49403e517c93" providerId="ADAL" clId="{6E6FA3C2-2350-4F04-9757-EB8E984326F3}" dt="2019-06-30T03:18:51.218" v="6908"/>
          <ac:inkMkLst>
            <pc:docMk/>
            <pc:sldMk cId="4140306829" sldId="284"/>
            <ac:inkMk id="224" creationId="{D412D5F2-3E6A-4C92-AEAA-788FC28F31DF}"/>
          </ac:inkMkLst>
        </pc:inkChg>
        <pc:inkChg chg="add del">
          <ac:chgData name="Jerome Richalot" userId="1d6fd800-0203-4a7c-9957-49403e517c93" providerId="ADAL" clId="{6E6FA3C2-2350-4F04-9757-EB8E984326F3}" dt="2019-06-30T03:18:51.218" v="6908"/>
          <ac:inkMkLst>
            <pc:docMk/>
            <pc:sldMk cId="4140306829" sldId="284"/>
            <ac:inkMk id="225" creationId="{385F6CE9-D9E6-4C4E-BB23-F455541E974C}"/>
          </ac:inkMkLst>
        </pc:inkChg>
        <pc:inkChg chg="add del">
          <ac:chgData name="Jerome Richalot" userId="1d6fd800-0203-4a7c-9957-49403e517c93" providerId="ADAL" clId="{6E6FA3C2-2350-4F04-9757-EB8E984326F3}" dt="2019-06-30T03:18:56.091" v="6913"/>
          <ac:inkMkLst>
            <pc:docMk/>
            <pc:sldMk cId="4140306829" sldId="284"/>
            <ac:inkMk id="226" creationId="{6460A801-5F5B-4172-BF1A-48D2603CAF0F}"/>
          </ac:inkMkLst>
        </pc:inkChg>
        <pc:inkChg chg="add del">
          <ac:chgData name="Jerome Richalot" userId="1d6fd800-0203-4a7c-9957-49403e517c93" providerId="ADAL" clId="{6E6FA3C2-2350-4F04-9757-EB8E984326F3}" dt="2019-06-30T03:18:56.091" v="6913"/>
          <ac:inkMkLst>
            <pc:docMk/>
            <pc:sldMk cId="4140306829" sldId="284"/>
            <ac:inkMk id="227" creationId="{12944261-BDCC-4B2C-951E-16D7A03D7C31}"/>
          </ac:inkMkLst>
        </pc:inkChg>
        <pc:inkChg chg="add del">
          <ac:chgData name="Jerome Richalot" userId="1d6fd800-0203-4a7c-9957-49403e517c93" providerId="ADAL" clId="{6E6FA3C2-2350-4F04-9757-EB8E984326F3}" dt="2019-06-30T03:18:56.091" v="6913"/>
          <ac:inkMkLst>
            <pc:docMk/>
            <pc:sldMk cId="4140306829" sldId="284"/>
            <ac:inkMk id="228" creationId="{B35A1433-C8D7-4818-B10B-192967096EBC}"/>
          </ac:inkMkLst>
        </pc:inkChg>
        <pc:inkChg chg="add del">
          <ac:chgData name="Jerome Richalot" userId="1d6fd800-0203-4a7c-9957-49403e517c93" providerId="ADAL" clId="{6E6FA3C2-2350-4F04-9757-EB8E984326F3}" dt="2019-06-30T03:18:56.091" v="6913"/>
          <ac:inkMkLst>
            <pc:docMk/>
            <pc:sldMk cId="4140306829" sldId="284"/>
            <ac:inkMk id="229" creationId="{0951C659-44D7-4BB2-91EE-58E8297B8CF8}"/>
          </ac:inkMkLst>
        </pc:inkChg>
        <pc:inkChg chg="add del">
          <ac:chgData name="Jerome Richalot" userId="1d6fd800-0203-4a7c-9957-49403e517c93" providerId="ADAL" clId="{6E6FA3C2-2350-4F04-9757-EB8E984326F3}" dt="2019-06-30T03:18:56.091" v="6913"/>
          <ac:inkMkLst>
            <pc:docMk/>
            <pc:sldMk cId="4140306829" sldId="284"/>
            <ac:inkMk id="230" creationId="{A5B77420-CFAF-47F7-996C-D86841ABF60A}"/>
          </ac:inkMkLst>
        </pc:inkChg>
        <pc:inkChg chg="del mod ord">
          <ac:chgData name="Jerome Richalot" userId="1d6fd800-0203-4a7c-9957-49403e517c93" providerId="ADAL" clId="{6E6FA3C2-2350-4F04-9757-EB8E984326F3}" dt="2019-06-30T03:16:44.002" v="6831"/>
          <ac:inkMkLst>
            <pc:docMk/>
            <pc:sldMk cId="4140306829" sldId="284"/>
            <ac:inkMk id="231" creationId="{AC15ABFA-12C0-484A-A038-8BD5B859D82C}"/>
          </ac:inkMkLst>
        </pc:inkChg>
        <pc:inkChg chg="del">
          <ac:chgData name="Jerome Richalot" userId="1d6fd800-0203-4a7c-9957-49403e517c93" providerId="ADAL" clId="{6E6FA3C2-2350-4F04-9757-EB8E984326F3}" dt="2019-06-30T03:05:28.089" v="6634" actId="478"/>
          <ac:inkMkLst>
            <pc:docMk/>
            <pc:sldMk cId="4140306829" sldId="284"/>
            <ac:inkMk id="232" creationId="{7E4A60CF-A56E-4A24-AD80-578BEBD0FE05}"/>
          </ac:inkMkLst>
        </pc:inkChg>
        <pc:inkChg chg="add del">
          <ac:chgData name="Jerome Richalot" userId="1d6fd800-0203-4a7c-9957-49403e517c93" providerId="ADAL" clId="{6E6FA3C2-2350-4F04-9757-EB8E984326F3}" dt="2019-06-30T03:18:59.129" v="6919"/>
          <ac:inkMkLst>
            <pc:docMk/>
            <pc:sldMk cId="4140306829" sldId="284"/>
            <ac:inkMk id="233" creationId="{F229FD06-3A63-4206-83E7-0131873890A3}"/>
          </ac:inkMkLst>
        </pc:inkChg>
        <pc:inkChg chg="add del">
          <ac:chgData name="Jerome Richalot" userId="1d6fd800-0203-4a7c-9957-49403e517c93" providerId="ADAL" clId="{6E6FA3C2-2350-4F04-9757-EB8E984326F3}" dt="2019-06-30T03:18:59.129" v="6919"/>
          <ac:inkMkLst>
            <pc:docMk/>
            <pc:sldMk cId="4140306829" sldId="284"/>
            <ac:inkMk id="234" creationId="{0EDBCF74-5A56-45E5-B3B5-FC40BB44F812}"/>
          </ac:inkMkLst>
        </pc:inkChg>
        <pc:inkChg chg="add del">
          <ac:chgData name="Jerome Richalot" userId="1d6fd800-0203-4a7c-9957-49403e517c93" providerId="ADAL" clId="{6E6FA3C2-2350-4F04-9757-EB8E984326F3}" dt="2019-06-30T03:18:59.129" v="6919"/>
          <ac:inkMkLst>
            <pc:docMk/>
            <pc:sldMk cId="4140306829" sldId="284"/>
            <ac:inkMk id="235" creationId="{E919719C-CBB4-48B3-A3C7-F46F2B21E439}"/>
          </ac:inkMkLst>
        </pc:inkChg>
        <pc:inkChg chg="add del">
          <ac:chgData name="Jerome Richalot" userId="1d6fd800-0203-4a7c-9957-49403e517c93" providerId="ADAL" clId="{6E6FA3C2-2350-4F04-9757-EB8E984326F3}" dt="2019-06-30T03:18:59.129" v="6919"/>
          <ac:inkMkLst>
            <pc:docMk/>
            <pc:sldMk cId="4140306829" sldId="284"/>
            <ac:inkMk id="236" creationId="{ABAC2D93-661E-4BCD-9EA6-8B47F1F9F4EB}"/>
          </ac:inkMkLst>
        </pc:inkChg>
        <pc:inkChg chg="add del">
          <ac:chgData name="Jerome Richalot" userId="1d6fd800-0203-4a7c-9957-49403e517c93" providerId="ADAL" clId="{6E6FA3C2-2350-4F04-9757-EB8E984326F3}" dt="2019-06-30T03:18:59.129" v="6919"/>
          <ac:inkMkLst>
            <pc:docMk/>
            <pc:sldMk cId="4140306829" sldId="284"/>
            <ac:inkMk id="237" creationId="{7DBCA3B6-432D-4278-BCCB-296B22F7C1D7}"/>
          </ac:inkMkLst>
        </pc:inkChg>
        <pc:inkChg chg="add del">
          <ac:chgData name="Jerome Richalot" userId="1d6fd800-0203-4a7c-9957-49403e517c93" providerId="ADAL" clId="{6E6FA3C2-2350-4F04-9757-EB8E984326F3}" dt="2019-06-30T03:18:59.129" v="6919"/>
          <ac:inkMkLst>
            <pc:docMk/>
            <pc:sldMk cId="4140306829" sldId="284"/>
            <ac:inkMk id="238" creationId="{16F86418-8726-4AA6-8403-A4AE775A2897}"/>
          </ac:inkMkLst>
        </pc:inkChg>
        <pc:inkChg chg="add">
          <ac:chgData name="Jerome Richalot" userId="1d6fd800-0203-4a7c-9957-49403e517c93" providerId="ADAL" clId="{6E6FA3C2-2350-4F04-9757-EB8E984326F3}" dt="2019-06-30T03:18:59.129" v="6919"/>
          <ac:inkMkLst>
            <pc:docMk/>
            <pc:sldMk cId="4140306829" sldId="284"/>
            <ac:inkMk id="239" creationId="{489B2FBC-B5E9-4161-9188-396B6371AB18}"/>
          </ac:inkMkLst>
        </pc:inkChg>
      </pc:sldChg>
      <pc:sldChg chg="addSp delSp modSp add modAnim">
        <pc:chgData name="Jerome Richalot" userId="1d6fd800-0203-4a7c-9957-49403e517c93" providerId="ADAL" clId="{6E6FA3C2-2350-4F04-9757-EB8E984326F3}" dt="2019-07-15T01:10:48.383" v="9395"/>
        <pc:sldMkLst>
          <pc:docMk/>
          <pc:sldMk cId="1077060841" sldId="285"/>
        </pc:sldMkLst>
        <pc:spChg chg="mod">
          <ac:chgData name="Jerome Richalot" userId="1d6fd800-0203-4a7c-9957-49403e517c93" providerId="ADAL" clId="{6E6FA3C2-2350-4F04-9757-EB8E984326F3}" dt="2019-07-15T00:58:44.562" v="9373" actId="1076"/>
          <ac:spMkLst>
            <pc:docMk/>
            <pc:sldMk cId="1077060841" sldId="285"/>
            <ac:spMk id="2" creationId="{889FF454-703A-4354-B5AB-9D8B423AFA16}"/>
          </ac:spMkLst>
        </pc:spChg>
        <pc:picChg chg="add mod">
          <ac:chgData name="Jerome Richalot" userId="1d6fd800-0203-4a7c-9957-49403e517c93" providerId="ADAL" clId="{6E6FA3C2-2350-4F04-9757-EB8E984326F3}" dt="2019-07-15T00:59:51.576" v="9375" actId="1076"/>
          <ac:picMkLst>
            <pc:docMk/>
            <pc:sldMk cId="1077060841" sldId="285"/>
            <ac:picMk id="3" creationId="{EA8A7C93-27DE-4286-BAD0-8A862B33CF56}"/>
          </ac:picMkLst>
        </pc:picChg>
        <pc:picChg chg="del">
          <ac:chgData name="Jerome Richalot" userId="1d6fd800-0203-4a7c-9957-49403e517c93" providerId="ADAL" clId="{6E6FA3C2-2350-4F04-9757-EB8E984326F3}" dt="2019-07-15T00:57:47.944" v="9364" actId="478"/>
          <ac:picMkLst>
            <pc:docMk/>
            <pc:sldMk cId="1077060841" sldId="285"/>
            <ac:picMk id="4" creationId="{084D2311-5B37-469F-BCB7-D83FC2F71608}"/>
          </ac:picMkLst>
        </pc:picChg>
        <pc:picChg chg="add mod">
          <ac:chgData name="Jerome Richalot" userId="1d6fd800-0203-4a7c-9957-49403e517c93" providerId="ADAL" clId="{6E6FA3C2-2350-4F04-9757-EB8E984326F3}" dt="2019-07-15T01:00:39.981" v="9377" actId="1076"/>
          <ac:picMkLst>
            <pc:docMk/>
            <pc:sldMk cId="1077060841" sldId="285"/>
            <ac:picMk id="5" creationId="{E9B5B3BB-43CD-478F-9ADF-FE8FD748B936}"/>
          </ac:picMkLst>
        </pc:picChg>
        <pc:picChg chg="add mod">
          <ac:chgData name="Jerome Richalot" userId="1d6fd800-0203-4a7c-9957-49403e517c93" providerId="ADAL" clId="{6E6FA3C2-2350-4F04-9757-EB8E984326F3}" dt="2019-07-15T01:02:57.098" v="9379" actId="1076"/>
          <ac:picMkLst>
            <pc:docMk/>
            <pc:sldMk cId="1077060841" sldId="285"/>
            <ac:picMk id="6" creationId="{0837EE23-9C41-4513-A56E-9066D69E3E0B}"/>
          </ac:picMkLst>
        </pc:picChg>
        <pc:inkChg chg="add">
          <ac:chgData name="Jerome Richalot" userId="1d6fd800-0203-4a7c-9957-49403e517c93" providerId="ADAL" clId="{6E6FA3C2-2350-4F04-9757-EB8E984326F3}" dt="2019-07-15T01:08:52.606" v="9380"/>
          <ac:inkMkLst>
            <pc:docMk/>
            <pc:sldMk cId="1077060841" sldId="285"/>
            <ac:inkMk id="7" creationId="{B9794BCB-FFA1-4834-9B04-0F90E6F242A2}"/>
          </ac:inkMkLst>
        </pc:inkChg>
        <pc:inkChg chg="add del">
          <ac:chgData name="Jerome Richalot" userId="1d6fd800-0203-4a7c-9957-49403e517c93" providerId="ADAL" clId="{6E6FA3C2-2350-4F04-9757-EB8E984326F3}" dt="2019-07-15T01:09:33.569" v="9384"/>
          <ac:inkMkLst>
            <pc:docMk/>
            <pc:sldMk cId="1077060841" sldId="285"/>
            <ac:inkMk id="8" creationId="{CCC4F064-864E-49F3-A969-A1F4C39164F2}"/>
          </ac:inkMkLst>
        </pc:inkChg>
        <pc:inkChg chg="add">
          <ac:chgData name="Jerome Richalot" userId="1d6fd800-0203-4a7c-9957-49403e517c93" providerId="ADAL" clId="{6E6FA3C2-2350-4F04-9757-EB8E984326F3}" dt="2019-07-15T01:09:09.724" v="9382"/>
          <ac:inkMkLst>
            <pc:docMk/>
            <pc:sldMk cId="1077060841" sldId="285"/>
            <ac:inkMk id="9" creationId="{C31FC7DE-B170-4D2B-8A9B-BD0D518E36AF}"/>
          </ac:inkMkLst>
        </pc:inkChg>
        <pc:inkChg chg="add">
          <ac:chgData name="Jerome Richalot" userId="1d6fd800-0203-4a7c-9957-49403e517c93" providerId="ADAL" clId="{6E6FA3C2-2350-4F04-9757-EB8E984326F3}" dt="2019-07-15T01:09:21.406" v="9383"/>
          <ac:inkMkLst>
            <pc:docMk/>
            <pc:sldMk cId="1077060841" sldId="285"/>
            <ac:inkMk id="10" creationId="{5D1B2DFC-AD79-4910-A511-C416EC3A2CC9}"/>
          </ac:inkMkLst>
        </pc:inkChg>
        <pc:inkChg chg="add">
          <ac:chgData name="Jerome Richalot" userId="1d6fd800-0203-4a7c-9957-49403e517c93" providerId="ADAL" clId="{6E6FA3C2-2350-4F04-9757-EB8E984326F3}" dt="2019-07-15T01:09:37.610" v="9385"/>
          <ac:inkMkLst>
            <pc:docMk/>
            <pc:sldMk cId="1077060841" sldId="285"/>
            <ac:inkMk id="11" creationId="{6D0416F3-8BA8-4E63-A338-920D8B1598D8}"/>
          </ac:inkMkLst>
        </pc:inkChg>
        <pc:inkChg chg="add">
          <ac:chgData name="Jerome Richalot" userId="1d6fd800-0203-4a7c-9957-49403e517c93" providerId="ADAL" clId="{6E6FA3C2-2350-4F04-9757-EB8E984326F3}" dt="2019-07-15T01:09:38.678" v="9386"/>
          <ac:inkMkLst>
            <pc:docMk/>
            <pc:sldMk cId="1077060841" sldId="285"/>
            <ac:inkMk id="12" creationId="{16EF6DB8-B0CF-4855-8272-28E8FD016639}"/>
          </ac:inkMkLst>
        </pc:inkChg>
        <pc:inkChg chg="add">
          <ac:chgData name="Jerome Richalot" userId="1d6fd800-0203-4a7c-9957-49403e517c93" providerId="ADAL" clId="{6E6FA3C2-2350-4F04-9757-EB8E984326F3}" dt="2019-07-15T01:09:39.946" v="9387"/>
          <ac:inkMkLst>
            <pc:docMk/>
            <pc:sldMk cId="1077060841" sldId="285"/>
            <ac:inkMk id="13" creationId="{1BF8F70C-CD4E-474D-BD45-B5C2B595D574}"/>
          </ac:inkMkLst>
        </pc:inkChg>
        <pc:inkChg chg="add">
          <ac:chgData name="Jerome Richalot" userId="1d6fd800-0203-4a7c-9957-49403e517c93" providerId="ADAL" clId="{6E6FA3C2-2350-4F04-9757-EB8E984326F3}" dt="2019-07-15T01:09:41.050" v="9388"/>
          <ac:inkMkLst>
            <pc:docMk/>
            <pc:sldMk cId="1077060841" sldId="285"/>
            <ac:inkMk id="14" creationId="{7ABDEA96-3480-4ACC-99FD-26E65987D662}"/>
          </ac:inkMkLst>
        </pc:inkChg>
        <pc:inkChg chg="add">
          <ac:chgData name="Jerome Richalot" userId="1d6fd800-0203-4a7c-9957-49403e517c93" providerId="ADAL" clId="{6E6FA3C2-2350-4F04-9757-EB8E984326F3}" dt="2019-07-15T01:09:42.211" v="9389"/>
          <ac:inkMkLst>
            <pc:docMk/>
            <pc:sldMk cId="1077060841" sldId="285"/>
            <ac:inkMk id="15" creationId="{D618CDAD-FAC5-4034-843A-C7B4D2A97709}"/>
          </ac:inkMkLst>
        </pc:inkChg>
        <pc:inkChg chg="add">
          <ac:chgData name="Jerome Richalot" userId="1d6fd800-0203-4a7c-9957-49403e517c93" providerId="ADAL" clId="{6E6FA3C2-2350-4F04-9757-EB8E984326F3}" dt="2019-07-15T01:09:44.780" v="9390"/>
          <ac:inkMkLst>
            <pc:docMk/>
            <pc:sldMk cId="1077060841" sldId="285"/>
            <ac:inkMk id="16" creationId="{7F88AED6-445F-440B-8C9E-47E3C194A2E9}"/>
          </ac:inkMkLst>
        </pc:inkChg>
        <pc:inkChg chg="add del">
          <ac:chgData name="Jerome Richalot" userId="1d6fd800-0203-4a7c-9957-49403e517c93" providerId="ADAL" clId="{6E6FA3C2-2350-4F04-9757-EB8E984326F3}" dt="2019-07-15T01:10:31.957" v="9393"/>
          <ac:inkMkLst>
            <pc:docMk/>
            <pc:sldMk cId="1077060841" sldId="285"/>
            <ac:inkMk id="17" creationId="{F3B56D99-36C8-4DEE-A6A6-8A336CE10A2C}"/>
          </ac:inkMkLst>
        </pc:inkChg>
        <pc:inkChg chg="add">
          <ac:chgData name="Jerome Richalot" userId="1d6fd800-0203-4a7c-9957-49403e517c93" providerId="ADAL" clId="{6E6FA3C2-2350-4F04-9757-EB8E984326F3}" dt="2019-07-15T01:10:36.109" v="9394"/>
          <ac:inkMkLst>
            <pc:docMk/>
            <pc:sldMk cId="1077060841" sldId="285"/>
            <ac:inkMk id="18" creationId="{DD428265-ABD3-4E61-8310-49543257F9CB}"/>
          </ac:inkMkLst>
        </pc:inkChg>
      </pc:sldChg>
      <pc:sldChg chg="addSp delSp modSp add ord delAnim modAnim">
        <pc:chgData name="Jerome Richalot" userId="1d6fd800-0203-4a7c-9957-49403e517c93" providerId="ADAL" clId="{6E6FA3C2-2350-4F04-9757-EB8E984326F3}" dt="2019-06-30T05:25:16.157" v="7051" actId="20577"/>
        <pc:sldMkLst>
          <pc:docMk/>
          <pc:sldMk cId="3020311750" sldId="289"/>
        </pc:sldMkLst>
        <pc:spChg chg="mod">
          <ac:chgData name="Jerome Richalot" userId="1d6fd800-0203-4a7c-9957-49403e517c93" providerId="ADAL" clId="{6E6FA3C2-2350-4F04-9757-EB8E984326F3}" dt="2019-06-30T05:25:16.157" v="7051" actId="20577"/>
          <ac:spMkLst>
            <pc:docMk/>
            <pc:sldMk cId="3020311750" sldId="289"/>
            <ac:spMk id="2" creationId="{99ADAB55-500D-41E1-85CC-5F6FDB4B69EF}"/>
          </ac:spMkLst>
        </pc:spChg>
        <pc:spChg chg="del mod">
          <ac:chgData name="Jerome Richalot" userId="1d6fd800-0203-4a7c-9957-49403e517c93" providerId="ADAL" clId="{6E6FA3C2-2350-4F04-9757-EB8E984326F3}" dt="2019-06-30T03:27:16.756" v="6994" actId="478"/>
          <ac:spMkLst>
            <pc:docMk/>
            <pc:sldMk cId="3020311750" sldId="289"/>
            <ac:spMk id="3" creationId="{A92324E5-38D4-4220-9B68-67046C275B6A}"/>
          </ac:spMkLst>
        </pc:spChg>
        <pc:spChg chg="add del mod">
          <ac:chgData name="Jerome Richalot" userId="1d6fd800-0203-4a7c-9957-49403e517c93" providerId="ADAL" clId="{6E6FA3C2-2350-4F04-9757-EB8E984326F3}" dt="2019-06-30T03:27:20.688" v="6995" actId="478"/>
          <ac:spMkLst>
            <pc:docMk/>
            <pc:sldMk cId="3020311750" sldId="289"/>
            <ac:spMk id="5" creationId="{0F2FD1B6-0D9A-4817-9361-6F2CD3FEC1C0}"/>
          </ac:spMkLst>
        </pc:spChg>
        <pc:picChg chg="add mod">
          <ac:chgData name="Jerome Richalot" userId="1d6fd800-0203-4a7c-9957-49403e517c93" providerId="ADAL" clId="{6E6FA3C2-2350-4F04-9757-EB8E984326F3}" dt="2019-06-30T05:17:09.098" v="7008" actId="1076"/>
          <ac:picMkLst>
            <pc:docMk/>
            <pc:sldMk cId="3020311750" sldId="289"/>
            <ac:picMk id="3" creationId="{BABD05BC-9D06-4DED-92E1-9F65E2359E22}"/>
          </ac:picMkLst>
        </pc:picChg>
        <pc:picChg chg="add mod">
          <ac:chgData name="Jerome Richalot" userId="1d6fd800-0203-4a7c-9957-49403e517c93" providerId="ADAL" clId="{6E6FA3C2-2350-4F04-9757-EB8E984326F3}" dt="2019-06-30T05:17:19.288" v="7011" actId="1076"/>
          <ac:picMkLst>
            <pc:docMk/>
            <pc:sldMk cId="3020311750" sldId="289"/>
            <ac:picMk id="7" creationId="{97CD869B-55BB-4FD2-AF1B-E31B5257D3DD}"/>
          </ac:picMkLst>
        </pc:picChg>
        <pc:picChg chg="del">
          <ac:chgData name="Jerome Richalot" userId="1d6fd800-0203-4a7c-9957-49403e517c93" providerId="ADAL" clId="{6E6FA3C2-2350-4F04-9757-EB8E984326F3}" dt="2019-06-30T02:19:41.710" v="5998" actId="478"/>
          <ac:picMkLst>
            <pc:docMk/>
            <pc:sldMk cId="3020311750" sldId="289"/>
            <ac:picMk id="9" creationId="{BE5939F9-5904-492F-8800-B1EF67739BE5}"/>
          </ac:picMkLst>
        </pc:picChg>
        <pc:picChg chg="add mod">
          <ac:chgData name="Jerome Richalot" userId="1d6fd800-0203-4a7c-9957-49403e517c93" providerId="ADAL" clId="{6E6FA3C2-2350-4F04-9757-EB8E984326F3}" dt="2019-06-30T05:17:15.618" v="7010" actId="1076"/>
          <ac:picMkLst>
            <pc:docMk/>
            <pc:sldMk cId="3020311750" sldId="289"/>
            <ac:picMk id="18" creationId="{12DA0C41-8451-4667-AB17-358EF00B4687}"/>
          </ac:picMkLst>
        </pc:picChg>
        <pc:inkChg chg="add">
          <ac:chgData name="Jerome Richalot" userId="1d6fd800-0203-4a7c-9957-49403e517c93" providerId="ADAL" clId="{6E6FA3C2-2350-4F04-9757-EB8E984326F3}" dt="2019-06-30T05:19:54.031" v="7013"/>
          <ac:inkMkLst>
            <pc:docMk/>
            <pc:sldMk cId="3020311750" sldId="289"/>
            <ac:inkMk id="4" creationId="{8516DEE0-924E-4663-9A69-42844EE946B8}"/>
          </ac:inkMkLst>
        </pc:inkChg>
        <pc:inkChg chg="add">
          <ac:chgData name="Jerome Richalot" userId="1d6fd800-0203-4a7c-9957-49403e517c93" providerId="ADAL" clId="{6E6FA3C2-2350-4F04-9757-EB8E984326F3}" dt="2019-06-30T05:19:57.091" v="7014"/>
          <ac:inkMkLst>
            <pc:docMk/>
            <pc:sldMk cId="3020311750" sldId="289"/>
            <ac:inkMk id="5" creationId="{75D80773-30C6-4BE5-BAD5-93FF5FE998E7}"/>
          </ac:inkMkLst>
        </pc:inkChg>
        <pc:inkChg chg="del">
          <ac:chgData name="Jerome Richalot" userId="1d6fd800-0203-4a7c-9957-49403e517c93" providerId="ADAL" clId="{6E6FA3C2-2350-4F04-9757-EB8E984326F3}" dt="2019-06-30T02:19:57.219" v="6001" actId="478"/>
          <ac:inkMkLst>
            <pc:docMk/>
            <pc:sldMk cId="3020311750" sldId="289"/>
            <ac:inkMk id="6" creationId="{4B751324-E9B3-44B9-8D6C-345F74FEC362}"/>
          </ac:inkMkLst>
        </pc:inkChg>
        <pc:inkChg chg="add">
          <ac:chgData name="Jerome Richalot" userId="1d6fd800-0203-4a7c-9957-49403e517c93" providerId="ADAL" clId="{6E6FA3C2-2350-4F04-9757-EB8E984326F3}" dt="2019-06-30T05:19:58.609" v="7015"/>
          <ac:inkMkLst>
            <pc:docMk/>
            <pc:sldMk cId="3020311750" sldId="289"/>
            <ac:inkMk id="6" creationId="{EAE2C498-3A2D-4BE2-8128-C87F883DFB46}"/>
          </ac:inkMkLst>
        </pc:inkChg>
        <pc:inkChg chg="add">
          <ac:chgData name="Jerome Richalot" userId="1d6fd800-0203-4a7c-9957-49403e517c93" providerId="ADAL" clId="{6E6FA3C2-2350-4F04-9757-EB8E984326F3}" dt="2019-06-30T05:20:00.176" v="7016"/>
          <ac:inkMkLst>
            <pc:docMk/>
            <pc:sldMk cId="3020311750" sldId="289"/>
            <ac:inkMk id="8" creationId="{040028B5-CA4C-4E4C-BDA5-9D26F2B4DF50}"/>
          </ac:inkMkLst>
        </pc:inkChg>
        <pc:inkChg chg="add">
          <ac:chgData name="Jerome Richalot" userId="1d6fd800-0203-4a7c-9957-49403e517c93" providerId="ADAL" clId="{6E6FA3C2-2350-4F04-9757-EB8E984326F3}" dt="2019-06-30T05:20:01.895" v="7017"/>
          <ac:inkMkLst>
            <pc:docMk/>
            <pc:sldMk cId="3020311750" sldId="289"/>
            <ac:inkMk id="9" creationId="{3B4923BD-8895-4602-9E46-A30BF7D9DC44}"/>
          </ac:inkMkLst>
        </pc:inkChg>
        <pc:inkChg chg="add">
          <ac:chgData name="Jerome Richalot" userId="1d6fd800-0203-4a7c-9957-49403e517c93" providerId="ADAL" clId="{6E6FA3C2-2350-4F04-9757-EB8E984326F3}" dt="2019-06-30T05:20:15.529" v="7018"/>
          <ac:inkMkLst>
            <pc:docMk/>
            <pc:sldMk cId="3020311750" sldId="289"/>
            <ac:inkMk id="10" creationId="{04CE42ED-90B1-4210-9BF9-D7488DAC8CEE}"/>
          </ac:inkMkLst>
        </pc:inkChg>
        <pc:inkChg chg="add">
          <ac:chgData name="Jerome Richalot" userId="1d6fd800-0203-4a7c-9957-49403e517c93" providerId="ADAL" clId="{6E6FA3C2-2350-4F04-9757-EB8E984326F3}" dt="2019-06-30T05:20:23.989" v="7019"/>
          <ac:inkMkLst>
            <pc:docMk/>
            <pc:sldMk cId="3020311750" sldId="289"/>
            <ac:inkMk id="11" creationId="{E7E05721-D1AB-4170-9241-BC0E5F069D8C}"/>
          </ac:inkMkLst>
        </pc:inkChg>
        <pc:inkChg chg="add">
          <ac:chgData name="Jerome Richalot" userId="1d6fd800-0203-4a7c-9957-49403e517c93" providerId="ADAL" clId="{6E6FA3C2-2350-4F04-9757-EB8E984326F3}" dt="2019-06-30T05:20:33.913" v="7020"/>
          <ac:inkMkLst>
            <pc:docMk/>
            <pc:sldMk cId="3020311750" sldId="289"/>
            <ac:inkMk id="12" creationId="{FEBF94C2-5702-4BA4-B2A4-A96F99F40330}"/>
          </ac:inkMkLst>
        </pc:inkChg>
        <pc:inkChg chg="del">
          <ac:chgData name="Jerome Richalot" userId="1d6fd800-0203-4a7c-9957-49403e517c93" providerId="ADAL" clId="{6E6FA3C2-2350-4F04-9757-EB8E984326F3}" dt="2019-06-30T02:19:47.946" v="5999" actId="478"/>
          <ac:inkMkLst>
            <pc:docMk/>
            <pc:sldMk cId="3020311750" sldId="289"/>
            <ac:inkMk id="53" creationId="{8F454860-A8E4-481A-ACCC-B8AA81B1144E}"/>
          </ac:inkMkLst>
        </pc:inkChg>
        <pc:inkChg chg="del">
          <ac:chgData name="Jerome Richalot" userId="1d6fd800-0203-4a7c-9957-49403e517c93" providerId="ADAL" clId="{6E6FA3C2-2350-4F04-9757-EB8E984326F3}" dt="2019-06-30T02:19:54.080" v="6000" actId="478"/>
          <ac:inkMkLst>
            <pc:docMk/>
            <pc:sldMk cId="3020311750" sldId="289"/>
            <ac:inkMk id="60" creationId="{08EF4F82-08BF-43DD-A591-3A261CDF2055}"/>
          </ac:inkMkLst>
        </pc:inkChg>
        <pc:inkChg chg="del">
          <ac:chgData name="Jerome Richalot" userId="1d6fd800-0203-4a7c-9957-49403e517c93" providerId="ADAL" clId="{6E6FA3C2-2350-4F04-9757-EB8E984326F3}" dt="2019-06-30T02:19:54.080" v="6000" actId="478"/>
          <ac:inkMkLst>
            <pc:docMk/>
            <pc:sldMk cId="3020311750" sldId="289"/>
            <ac:inkMk id="87" creationId="{4299F9E7-79B9-4E38-BC99-1AC50AB160F2}"/>
          </ac:inkMkLst>
        </pc:inkChg>
        <pc:inkChg chg="del">
          <ac:chgData name="Jerome Richalot" userId="1d6fd800-0203-4a7c-9957-49403e517c93" providerId="ADAL" clId="{6E6FA3C2-2350-4F04-9757-EB8E984326F3}" dt="2019-06-30T02:19:54.080" v="6000" actId="478"/>
          <ac:inkMkLst>
            <pc:docMk/>
            <pc:sldMk cId="3020311750" sldId="289"/>
            <ac:inkMk id="88" creationId="{27C48334-25FF-4D2A-93AE-3987BE1ECAB3}"/>
          </ac:inkMkLst>
        </pc:inkChg>
        <pc:inkChg chg="del">
          <ac:chgData name="Jerome Richalot" userId="1d6fd800-0203-4a7c-9957-49403e517c93" providerId="ADAL" clId="{6E6FA3C2-2350-4F04-9757-EB8E984326F3}" dt="2019-06-30T02:19:54.080" v="6000" actId="478"/>
          <ac:inkMkLst>
            <pc:docMk/>
            <pc:sldMk cId="3020311750" sldId="289"/>
            <ac:inkMk id="89" creationId="{75300A48-94A1-4DC2-820F-E648E9DAC672}"/>
          </ac:inkMkLst>
        </pc:inkChg>
        <pc:inkChg chg="del">
          <ac:chgData name="Jerome Richalot" userId="1d6fd800-0203-4a7c-9957-49403e517c93" providerId="ADAL" clId="{6E6FA3C2-2350-4F04-9757-EB8E984326F3}" dt="2019-06-30T02:19:54.080" v="6000" actId="478"/>
          <ac:inkMkLst>
            <pc:docMk/>
            <pc:sldMk cId="3020311750" sldId="289"/>
            <ac:inkMk id="95" creationId="{74E331B2-C18F-4A8E-9F61-C211FE478211}"/>
          </ac:inkMkLst>
        </pc:inkChg>
        <pc:inkChg chg="del">
          <ac:chgData name="Jerome Richalot" userId="1d6fd800-0203-4a7c-9957-49403e517c93" providerId="ADAL" clId="{6E6FA3C2-2350-4F04-9757-EB8E984326F3}" dt="2019-06-30T02:19:54.080" v="6000" actId="478"/>
          <ac:inkMkLst>
            <pc:docMk/>
            <pc:sldMk cId="3020311750" sldId="289"/>
            <ac:inkMk id="100" creationId="{51B2DB01-ECE7-4DEA-B322-70DA54648F68}"/>
          </ac:inkMkLst>
        </pc:inkChg>
        <pc:inkChg chg="del">
          <ac:chgData name="Jerome Richalot" userId="1d6fd800-0203-4a7c-9957-49403e517c93" providerId="ADAL" clId="{6E6FA3C2-2350-4F04-9757-EB8E984326F3}" dt="2019-06-30T02:19:54.080" v="6000" actId="478"/>
          <ac:inkMkLst>
            <pc:docMk/>
            <pc:sldMk cId="3020311750" sldId="289"/>
            <ac:inkMk id="101" creationId="{D43A3D2A-80CC-487A-801F-8FFCF02506F3}"/>
          </ac:inkMkLst>
        </pc:inkChg>
        <pc:inkChg chg="del">
          <ac:chgData name="Jerome Richalot" userId="1d6fd800-0203-4a7c-9957-49403e517c93" providerId="ADAL" clId="{6E6FA3C2-2350-4F04-9757-EB8E984326F3}" dt="2019-06-30T02:19:54.080" v="6000" actId="478"/>
          <ac:inkMkLst>
            <pc:docMk/>
            <pc:sldMk cId="3020311750" sldId="289"/>
            <ac:inkMk id="102" creationId="{D77237D4-D02F-4D5A-A4BC-94BA79C2F876}"/>
          </ac:inkMkLst>
        </pc:inkChg>
      </pc:sldChg>
      <pc:sldChg chg="addSp delSp modSp add ord">
        <pc:chgData name="Jerome Richalot" userId="1d6fd800-0203-4a7c-9957-49403e517c93" providerId="ADAL" clId="{6E6FA3C2-2350-4F04-9757-EB8E984326F3}" dt="2019-07-15T03:46:41.850" v="10132" actId="6549"/>
        <pc:sldMkLst>
          <pc:docMk/>
          <pc:sldMk cId="1225230510" sldId="290"/>
        </pc:sldMkLst>
        <pc:spChg chg="mod">
          <ac:chgData name="Jerome Richalot" userId="1d6fd800-0203-4a7c-9957-49403e517c93" providerId="ADAL" clId="{6E6FA3C2-2350-4F04-9757-EB8E984326F3}" dt="2019-06-30T05:21:55.863" v="7030" actId="20577"/>
          <ac:spMkLst>
            <pc:docMk/>
            <pc:sldMk cId="1225230510" sldId="290"/>
            <ac:spMk id="2" creationId="{99ADAB55-500D-41E1-85CC-5F6FDB4B69EF}"/>
          </ac:spMkLst>
        </pc:spChg>
        <pc:spChg chg="mod">
          <ac:chgData name="Jerome Richalot" userId="1d6fd800-0203-4a7c-9957-49403e517c93" providerId="ADAL" clId="{6E6FA3C2-2350-4F04-9757-EB8E984326F3}" dt="2019-07-15T03:46:41.850" v="10132" actId="6549"/>
          <ac:spMkLst>
            <pc:docMk/>
            <pc:sldMk cId="1225230510" sldId="290"/>
            <ac:spMk id="3" creationId="{A92324E5-38D4-4220-9B68-67046C275B6A}"/>
          </ac:spMkLst>
        </pc:spChg>
        <pc:picChg chg="add del mod">
          <ac:chgData name="Jerome Richalot" userId="1d6fd800-0203-4a7c-9957-49403e517c93" providerId="ADAL" clId="{6E6FA3C2-2350-4F04-9757-EB8E984326F3}" dt="2019-07-15T03:45:34.812" v="10124" actId="478"/>
          <ac:picMkLst>
            <pc:docMk/>
            <pc:sldMk cId="1225230510" sldId="290"/>
            <ac:picMk id="4" creationId="{6DD23287-AA6B-432E-9F39-75A00B419F1C}"/>
          </ac:picMkLst>
        </pc:picChg>
      </pc:sldChg>
      <pc:sldChg chg="addSp delSp modSp add delAnim modAnim">
        <pc:chgData name="Jerome Richalot" userId="1d6fd800-0203-4a7c-9957-49403e517c93" providerId="ADAL" clId="{6E6FA3C2-2350-4F04-9757-EB8E984326F3}" dt="2019-06-30T05:39:06.490" v="7299" actId="20577"/>
        <pc:sldMkLst>
          <pc:docMk/>
          <pc:sldMk cId="1106790956" sldId="291"/>
        </pc:sldMkLst>
        <pc:spChg chg="mod">
          <ac:chgData name="Jerome Richalot" userId="1d6fd800-0203-4a7c-9957-49403e517c93" providerId="ADAL" clId="{6E6FA3C2-2350-4F04-9757-EB8E984326F3}" dt="2019-06-30T05:39:06.490" v="7299" actId="20577"/>
          <ac:spMkLst>
            <pc:docMk/>
            <pc:sldMk cId="1106790956" sldId="291"/>
            <ac:spMk id="2" creationId="{99ADAB55-500D-41E1-85CC-5F6FDB4B69EF}"/>
          </ac:spMkLst>
        </pc:spChg>
        <pc:spChg chg="add mod">
          <ac:chgData name="Jerome Richalot" userId="1d6fd800-0203-4a7c-9957-49403e517c93" providerId="ADAL" clId="{6E6FA3C2-2350-4F04-9757-EB8E984326F3}" dt="2019-06-30T05:36:12.869" v="7245" actId="1076"/>
          <ac:spMkLst>
            <pc:docMk/>
            <pc:sldMk cId="1106790956" sldId="291"/>
            <ac:spMk id="13" creationId="{60DDDEB7-DD4E-4E33-BE10-FA20FCF95EF9}"/>
          </ac:spMkLst>
        </pc:spChg>
        <pc:spChg chg="add mod">
          <ac:chgData name="Jerome Richalot" userId="1d6fd800-0203-4a7c-9957-49403e517c93" providerId="ADAL" clId="{6E6FA3C2-2350-4F04-9757-EB8E984326F3}" dt="2019-06-30T05:38:01.887" v="7292" actId="122"/>
          <ac:spMkLst>
            <pc:docMk/>
            <pc:sldMk cId="1106790956" sldId="291"/>
            <ac:spMk id="22" creationId="{B2522160-3D5D-441F-8491-EAFE89EB44E8}"/>
          </ac:spMkLst>
        </pc:spChg>
        <pc:picChg chg="del">
          <ac:chgData name="Jerome Richalot" userId="1d6fd800-0203-4a7c-9957-49403e517c93" providerId="ADAL" clId="{6E6FA3C2-2350-4F04-9757-EB8E984326F3}" dt="2019-06-30T05:28:36.307" v="7055" actId="478"/>
          <ac:picMkLst>
            <pc:docMk/>
            <pc:sldMk cId="1106790956" sldId="291"/>
            <ac:picMk id="3" creationId="{BABD05BC-9D06-4DED-92E1-9F65E2359E22}"/>
          </ac:picMkLst>
        </pc:picChg>
        <pc:picChg chg="del">
          <ac:chgData name="Jerome Richalot" userId="1d6fd800-0203-4a7c-9957-49403e517c93" providerId="ADAL" clId="{6E6FA3C2-2350-4F04-9757-EB8E984326F3}" dt="2019-06-30T05:28:35.196" v="7054" actId="478"/>
          <ac:picMkLst>
            <pc:docMk/>
            <pc:sldMk cId="1106790956" sldId="291"/>
            <ac:picMk id="7" creationId="{97CD869B-55BB-4FD2-AF1B-E31B5257D3DD}"/>
          </ac:picMkLst>
        </pc:picChg>
        <pc:picChg chg="add mod">
          <ac:chgData name="Jerome Richalot" userId="1d6fd800-0203-4a7c-9957-49403e517c93" providerId="ADAL" clId="{6E6FA3C2-2350-4F04-9757-EB8E984326F3}" dt="2019-06-30T05:36:16.328" v="7246" actId="1076"/>
          <ac:picMkLst>
            <pc:docMk/>
            <pc:sldMk cId="1106790956" sldId="291"/>
            <ac:picMk id="15" creationId="{6563CCC2-2613-416C-BC86-FAC715A21941}"/>
          </ac:picMkLst>
        </pc:picChg>
        <pc:picChg chg="add mod">
          <ac:chgData name="Jerome Richalot" userId="1d6fd800-0203-4a7c-9957-49403e517c93" providerId="ADAL" clId="{6E6FA3C2-2350-4F04-9757-EB8E984326F3}" dt="2019-06-30T05:36:21.345" v="7247" actId="1076"/>
          <ac:picMkLst>
            <pc:docMk/>
            <pc:sldMk cId="1106790956" sldId="291"/>
            <ac:picMk id="16" creationId="{EB92BB01-D035-49B7-BABB-00002F6D8A49}"/>
          </ac:picMkLst>
        </pc:picChg>
        <pc:picChg chg="del">
          <ac:chgData name="Jerome Richalot" userId="1d6fd800-0203-4a7c-9957-49403e517c93" providerId="ADAL" clId="{6E6FA3C2-2350-4F04-9757-EB8E984326F3}" dt="2019-06-30T05:28:33.861" v="7053" actId="478"/>
          <ac:picMkLst>
            <pc:docMk/>
            <pc:sldMk cId="1106790956" sldId="291"/>
            <ac:picMk id="18" creationId="{12DA0C41-8451-4667-AB17-358EF00B4687}"/>
          </ac:picMkLst>
        </pc:picChg>
        <pc:inkChg chg="del">
          <ac:chgData name="Jerome Richalot" userId="1d6fd800-0203-4a7c-9957-49403e517c93" providerId="ADAL" clId="{6E6FA3C2-2350-4F04-9757-EB8E984326F3}" dt="2019-06-30T05:28:40.877" v="7056" actId="478"/>
          <ac:inkMkLst>
            <pc:docMk/>
            <pc:sldMk cId="1106790956" sldId="291"/>
            <ac:inkMk id="4" creationId="{8516DEE0-924E-4663-9A69-42844EE946B8}"/>
          </ac:inkMkLst>
        </pc:inkChg>
        <pc:inkChg chg="del">
          <ac:chgData name="Jerome Richalot" userId="1d6fd800-0203-4a7c-9957-49403e517c93" providerId="ADAL" clId="{6E6FA3C2-2350-4F04-9757-EB8E984326F3}" dt="2019-06-30T05:28:40.877" v="7056" actId="478"/>
          <ac:inkMkLst>
            <pc:docMk/>
            <pc:sldMk cId="1106790956" sldId="291"/>
            <ac:inkMk id="5" creationId="{75D80773-30C6-4BE5-BAD5-93FF5FE998E7}"/>
          </ac:inkMkLst>
        </pc:inkChg>
        <pc:inkChg chg="del">
          <ac:chgData name="Jerome Richalot" userId="1d6fd800-0203-4a7c-9957-49403e517c93" providerId="ADAL" clId="{6E6FA3C2-2350-4F04-9757-EB8E984326F3}" dt="2019-06-30T05:28:40.877" v="7056" actId="478"/>
          <ac:inkMkLst>
            <pc:docMk/>
            <pc:sldMk cId="1106790956" sldId="291"/>
            <ac:inkMk id="6" creationId="{EAE2C498-3A2D-4BE2-8128-C87F883DFB46}"/>
          </ac:inkMkLst>
        </pc:inkChg>
        <pc:inkChg chg="del">
          <ac:chgData name="Jerome Richalot" userId="1d6fd800-0203-4a7c-9957-49403e517c93" providerId="ADAL" clId="{6E6FA3C2-2350-4F04-9757-EB8E984326F3}" dt="2019-06-30T05:28:40.877" v="7056" actId="478"/>
          <ac:inkMkLst>
            <pc:docMk/>
            <pc:sldMk cId="1106790956" sldId="291"/>
            <ac:inkMk id="8" creationId="{040028B5-CA4C-4E4C-BDA5-9D26F2B4DF50}"/>
          </ac:inkMkLst>
        </pc:inkChg>
        <pc:inkChg chg="del">
          <ac:chgData name="Jerome Richalot" userId="1d6fd800-0203-4a7c-9957-49403e517c93" providerId="ADAL" clId="{6E6FA3C2-2350-4F04-9757-EB8E984326F3}" dt="2019-06-30T05:28:40.877" v="7056" actId="478"/>
          <ac:inkMkLst>
            <pc:docMk/>
            <pc:sldMk cId="1106790956" sldId="291"/>
            <ac:inkMk id="9" creationId="{3B4923BD-8895-4602-9E46-A30BF7D9DC44}"/>
          </ac:inkMkLst>
        </pc:inkChg>
        <pc:inkChg chg="del">
          <ac:chgData name="Jerome Richalot" userId="1d6fd800-0203-4a7c-9957-49403e517c93" providerId="ADAL" clId="{6E6FA3C2-2350-4F04-9757-EB8E984326F3}" dt="2019-06-30T05:28:40.877" v="7056" actId="478"/>
          <ac:inkMkLst>
            <pc:docMk/>
            <pc:sldMk cId="1106790956" sldId="291"/>
            <ac:inkMk id="10" creationId="{04CE42ED-90B1-4210-9BF9-D7488DAC8CEE}"/>
          </ac:inkMkLst>
        </pc:inkChg>
        <pc:inkChg chg="del">
          <ac:chgData name="Jerome Richalot" userId="1d6fd800-0203-4a7c-9957-49403e517c93" providerId="ADAL" clId="{6E6FA3C2-2350-4F04-9757-EB8E984326F3}" dt="2019-06-30T05:28:40.877" v="7056" actId="478"/>
          <ac:inkMkLst>
            <pc:docMk/>
            <pc:sldMk cId="1106790956" sldId="291"/>
            <ac:inkMk id="11" creationId="{E7E05721-D1AB-4170-9241-BC0E5F069D8C}"/>
          </ac:inkMkLst>
        </pc:inkChg>
        <pc:inkChg chg="del">
          <ac:chgData name="Jerome Richalot" userId="1d6fd800-0203-4a7c-9957-49403e517c93" providerId="ADAL" clId="{6E6FA3C2-2350-4F04-9757-EB8E984326F3}" dt="2019-06-30T05:28:40.877" v="7056" actId="478"/>
          <ac:inkMkLst>
            <pc:docMk/>
            <pc:sldMk cId="1106790956" sldId="291"/>
            <ac:inkMk id="12" creationId="{FEBF94C2-5702-4BA4-B2A4-A96F99F40330}"/>
          </ac:inkMkLst>
        </pc:inkChg>
        <pc:inkChg chg="add">
          <ac:chgData name="Jerome Richalot" userId="1d6fd800-0203-4a7c-9957-49403e517c93" providerId="ADAL" clId="{6E6FA3C2-2350-4F04-9757-EB8E984326F3}" dt="2019-06-30T05:36:42.426" v="7248"/>
          <ac:inkMkLst>
            <pc:docMk/>
            <pc:sldMk cId="1106790956" sldId="291"/>
            <ac:inkMk id="14" creationId="{FAA3CBB8-7DB3-4340-A885-C8A6469EBA6D}"/>
          </ac:inkMkLst>
        </pc:inkChg>
        <pc:inkChg chg="add del">
          <ac:chgData name="Jerome Richalot" userId="1d6fd800-0203-4a7c-9957-49403e517c93" providerId="ADAL" clId="{6E6FA3C2-2350-4F04-9757-EB8E984326F3}" dt="2019-06-30T05:36:48.115" v="7252"/>
          <ac:inkMkLst>
            <pc:docMk/>
            <pc:sldMk cId="1106790956" sldId="291"/>
            <ac:inkMk id="17" creationId="{79561371-B8CB-4B0A-AA5A-FE3F8F7F3D85}"/>
          </ac:inkMkLst>
        </pc:inkChg>
        <pc:inkChg chg="add del">
          <ac:chgData name="Jerome Richalot" userId="1d6fd800-0203-4a7c-9957-49403e517c93" providerId="ADAL" clId="{6E6FA3C2-2350-4F04-9757-EB8E984326F3}" dt="2019-06-30T05:36:48.115" v="7252"/>
          <ac:inkMkLst>
            <pc:docMk/>
            <pc:sldMk cId="1106790956" sldId="291"/>
            <ac:inkMk id="19" creationId="{66844D9B-1240-4A18-ADF6-5476DE7B8E64}"/>
          </ac:inkMkLst>
        </pc:inkChg>
        <pc:inkChg chg="add del">
          <ac:chgData name="Jerome Richalot" userId="1d6fd800-0203-4a7c-9957-49403e517c93" providerId="ADAL" clId="{6E6FA3C2-2350-4F04-9757-EB8E984326F3}" dt="2019-06-30T05:36:48.115" v="7252"/>
          <ac:inkMkLst>
            <pc:docMk/>
            <pc:sldMk cId="1106790956" sldId="291"/>
            <ac:inkMk id="20" creationId="{ED5D3109-AFF9-46BE-9947-F02C61CF07BB}"/>
          </ac:inkMkLst>
        </pc:inkChg>
        <pc:inkChg chg="add">
          <ac:chgData name="Jerome Richalot" userId="1d6fd800-0203-4a7c-9957-49403e517c93" providerId="ADAL" clId="{6E6FA3C2-2350-4F04-9757-EB8E984326F3}" dt="2019-06-30T05:36:48.115" v="7252"/>
          <ac:inkMkLst>
            <pc:docMk/>
            <pc:sldMk cId="1106790956" sldId="291"/>
            <ac:inkMk id="21" creationId="{A9E08AFF-EE6C-4790-917D-F5274F41229B}"/>
          </ac:inkMkLst>
        </pc:inkChg>
      </pc:sldChg>
      <pc:sldChg chg="delSp modSp add delAnim modAnim">
        <pc:chgData name="Jerome Richalot" userId="1d6fd800-0203-4a7c-9957-49403e517c93" providerId="ADAL" clId="{6E6FA3C2-2350-4F04-9757-EB8E984326F3}" dt="2019-07-02T07:51:20.200" v="9053" actId="20577"/>
        <pc:sldMkLst>
          <pc:docMk/>
          <pc:sldMk cId="1823285668" sldId="292"/>
        </pc:sldMkLst>
        <pc:spChg chg="mod">
          <ac:chgData name="Jerome Richalot" userId="1d6fd800-0203-4a7c-9957-49403e517c93" providerId="ADAL" clId="{6E6FA3C2-2350-4F04-9757-EB8E984326F3}" dt="2019-06-30T05:39:18.301" v="7305" actId="20577"/>
          <ac:spMkLst>
            <pc:docMk/>
            <pc:sldMk cId="1823285668" sldId="292"/>
            <ac:spMk id="2" creationId="{99ADAB55-500D-41E1-85CC-5F6FDB4B69EF}"/>
          </ac:spMkLst>
        </pc:spChg>
        <pc:spChg chg="mod">
          <ac:chgData name="Jerome Richalot" userId="1d6fd800-0203-4a7c-9957-49403e517c93" providerId="ADAL" clId="{6E6FA3C2-2350-4F04-9757-EB8E984326F3}" dt="2019-07-02T07:51:20.200" v="9053" actId="20577"/>
          <ac:spMkLst>
            <pc:docMk/>
            <pc:sldMk cId="1823285668" sldId="292"/>
            <ac:spMk id="13" creationId="{60DDDEB7-DD4E-4E33-BE10-FA20FCF95EF9}"/>
          </ac:spMkLst>
        </pc:spChg>
        <pc:spChg chg="del">
          <ac:chgData name="Jerome Richalot" userId="1d6fd800-0203-4a7c-9957-49403e517c93" providerId="ADAL" clId="{6E6FA3C2-2350-4F04-9757-EB8E984326F3}" dt="2019-06-30T05:39:24.762" v="7308" actId="478"/>
          <ac:spMkLst>
            <pc:docMk/>
            <pc:sldMk cId="1823285668" sldId="292"/>
            <ac:spMk id="22" creationId="{B2522160-3D5D-441F-8491-EAFE89EB44E8}"/>
          </ac:spMkLst>
        </pc:spChg>
        <pc:picChg chg="del">
          <ac:chgData name="Jerome Richalot" userId="1d6fd800-0203-4a7c-9957-49403e517c93" providerId="ADAL" clId="{6E6FA3C2-2350-4F04-9757-EB8E984326F3}" dt="2019-06-30T05:39:26.054" v="7309" actId="478"/>
          <ac:picMkLst>
            <pc:docMk/>
            <pc:sldMk cId="1823285668" sldId="292"/>
            <ac:picMk id="15" creationId="{6563CCC2-2613-416C-BC86-FAC715A21941}"/>
          </ac:picMkLst>
        </pc:picChg>
        <pc:picChg chg="del">
          <ac:chgData name="Jerome Richalot" userId="1d6fd800-0203-4a7c-9957-49403e517c93" providerId="ADAL" clId="{6E6FA3C2-2350-4F04-9757-EB8E984326F3}" dt="2019-06-30T05:39:26.625" v="7310" actId="478"/>
          <ac:picMkLst>
            <pc:docMk/>
            <pc:sldMk cId="1823285668" sldId="292"/>
            <ac:picMk id="16" creationId="{EB92BB01-D035-49B7-BABB-00002F6D8A49}"/>
          </ac:picMkLst>
        </pc:picChg>
        <pc:inkChg chg="del">
          <ac:chgData name="Jerome Richalot" userId="1d6fd800-0203-4a7c-9957-49403e517c93" providerId="ADAL" clId="{6E6FA3C2-2350-4F04-9757-EB8E984326F3}" dt="2019-06-30T05:39:22.529" v="7307" actId="478"/>
          <ac:inkMkLst>
            <pc:docMk/>
            <pc:sldMk cId="1823285668" sldId="292"/>
            <ac:inkMk id="14" creationId="{FAA3CBB8-7DB3-4340-A885-C8A6469EBA6D}"/>
          </ac:inkMkLst>
        </pc:inkChg>
        <pc:inkChg chg="del">
          <ac:chgData name="Jerome Richalot" userId="1d6fd800-0203-4a7c-9957-49403e517c93" providerId="ADAL" clId="{6E6FA3C2-2350-4F04-9757-EB8E984326F3}" dt="2019-06-30T05:39:20.829" v="7306" actId="478"/>
          <ac:inkMkLst>
            <pc:docMk/>
            <pc:sldMk cId="1823285668" sldId="292"/>
            <ac:inkMk id="21" creationId="{A9E08AFF-EE6C-4790-917D-F5274F41229B}"/>
          </ac:inkMkLst>
        </pc:inkChg>
      </pc:sldChg>
      <pc:sldChg chg="addSp delSp modSp add">
        <pc:chgData name="Jerome Richalot" userId="1d6fd800-0203-4a7c-9957-49403e517c93" providerId="ADAL" clId="{6E6FA3C2-2350-4F04-9757-EB8E984326F3}" dt="2019-06-30T06:02:34.281" v="8288" actId="1076"/>
        <pc:sldMkLst>
          <pc:docMk/>
          <pc:sldMk cId="2088945309" sldId="293"/>
        </pc:sldMkLst>
        <pc:spChg chg="add del mod">
          <ac:chgData name="Jerome Richalot" userId="1d6fd800-0203-4a7c-9957-49403e517c93" providerId="ADAL" clId="{6E6FA3C2-2350-4F04-9757-EB8E984326F3}" dt="2019-06-30T06:01:40.719" v="8282" actId="478"/>
          <ac:spMkLst>
            <pc:docMk/>
            <pc:sldMk cId="2088945309" sldId="293"/>
            <ac:spMk id="3" creationId="{EE30ED08-40DD-432E-A293-4FF521F11799}"/>
          </ac:spMkLst>
        </pc:spChg>
        <pc:spChg chg="add del">
          <ac:chgData name="Jerome Richalot" userId="1d6fd800-0203-4a7c-9957-49403e517c93" providerId="ADAL" clId="{6E6FA3C2-2350-4F04-9757-EB8E984326F3}" dt="2019-06-30T06:01:46.523" v="8284"/>
          <ac:spMkLst>
            <pc:docMk/>
            <pc:sldMk cId="2088945309" sldId="293"/>
            <ac:spMk id="4" creationId="{D25FE1ED-70EA-4F55-8A2C-5D4D06378E14}"/>
          </ac:spMkLst>
        </pc:spChg>
        <pc:spChg chg="add mod">
          <ac:chgData name="Jerome Richalot" userId="1d6fd800-0203-4a7c-9957-49403e517c93" providerId="ADAL" clId="{6E6FA3C2-2350-4F04-9757-EB8E984326F3}" dt="2019-06-30T06:02:34.281" v="8288" actId="1076"/>
          <ac:spMkLst>
            <pc:docMk/>
            <pc:sldMk cId="2088945309" sldId="293"/>
            <ac:spMk id="5" creationId="{B0426EFF-74B6-4A67-AA68-13CABA8A8DFE}"/>
          </ac:spMkLst>
        </pc:spChg>
        <pc:spChg chg="del mod">
          <ac:chgData name="Jerome Richalot" userId="1d6fd800-0203-4a7c-9957-49403e517c93" providerId="ADAL" clId="{6E6FA3C2-2350-4F04-9757-EB8E984326F3}" dt="2019-06-30T06:01:36.511" v="8281"/>
          <ac:spMkLst>
            <pc:docMk/>
            <pc:sldMk cId="2088945309" sldId="293"/>
            <ac:spMk id="13" creationId="{60DDDEB7-DD4E-4E33-BE10-FA20FCF95EF9}"/>
          </ac:spMkLst>
        </pc:spChg>
      </pc:sldChg>
      <pc:sldChg chg="addSp modSp add ord modAnim">
        <pc:chgData name="Jerome Richalot" userId="1d6fd800-0203-4a7c-9957-49403e517c93" providerId="ADAL" clId="{6E6FA3C2-2350-4F04-9757-EB8E984326F3}" dt="2019-07-02T07:53:13.864" v="9062"/>
        <pc:sldMkLst>
          <pc:docMk/>
          <pc:sldMk cId="1333417670" sldId="294"/>
        </pc:sldMkLst>
        <pc:spChg chg="add mod">
          <ac:chgData name="Jerome Richalot" userId="1d6fd800-0203-4a7c-9957-49403e517c93" providerId="ADAL" clId="{6E6FA3C2-2350-4F04-9757-EB8E984326F3}" dt="2019-07-02T07:53:09.648" v="9061" actId="1076"/>
          <ac:spMkLst>
            <pc:docMk/>
            <pc:sldMk cId="1333417670" sldId="294"/>
            <ac:spMk id="4" creationId="{8945C4FA-A9F8-492A-8AEE-D52F19D20D30}"/>
          </ac:spMkLst>
        </pc:spChg>
        <pc:spChg chg="mod">
          <ac:chgData name="Jerome Richalot" userId="1d6fd800-0203-4a7c-9957-49403e517c93" providerId="ADAL" clId="{6E6FA3C2-2350-4F04-9757-EB8E984326F3}" dt="2019-07-02T07:52:51.231" v="9057" actId="6549"/>
          <ac:spMkLst>
            <pc:docMk/>
            <pc:sldMk cId="1333417670" sldId="294"/>
            <ac:spMk id="13" creationId="{60DDDEB7-DD4E-4E33-BE10-FA20FCF95EF9}"/>
          </ac:spMkLst>
        </pc:spChg>
      </pc:sldChg>
      <pc:sldChg chg="addSp modSp add modAnim">
        <pc:chgData name="Jerome Richalot" userId="1d6fd800-0203-4a7c-9957-49403e517c93" providerId="ADAL" clId="{6E6FA3C2-2350-4F04-9757-EB8E984326F3}" dt="2019-07-02T08:31:10.999" v="9333"/>
        <pc:sldMkLst>
          <pc:docMk/>
          <pc:sldMk cId="2691992029" sldId="296"/>
        </pc:sldMkLst>
        <pc:spChg chg="add mod">
          <ac:chgData name="Jerome Richalot" userId="1d6fd800-0203-4a7c-9957-49403e517c93" providerId="ADAL" clId="{6E6FA3C2-2350-4F04-9757-EB8E984326F3}" dt="2019-07-02T08:31:06.982" v="9332" actId="1076"/>
          <ac:spMkLst>
            <pc:docMk/>
            <pc:sldMk cId="2691992029" sldId="296"/>
            <ac:spMk id="3" creationId="{EC2374F3-5C93-4DC4-B00A-C809C766C5E5}"/>
          </ac:spMkLst>
        </pc:spChg>
        <pc:spChg chg="mod">
          <ac:chgData name="Jerome Richalot" userId="1d6fd800-0203-4a7c-9957-49403e517c93" providerId="ADAL" clId="{6E6FA3C2-2350-4F04-9757-EB8E984326F3}" dt="2019-07-02T08:31:00.040" v="9331" actId="6549"/>
          <ac:spMkLst>
            <pc:docMk/>
            <pc:sldMk cId="2691992029" sldId="296"/>
            <ac:spMk id="13" creationId="{60DDDEB7-DD4E-4E33-BE10-FA20FCF95EF9}"/>
          </ac:spMkLst>
        </pc:spChg>
      </pc:sldChg>
      <pc:sldChg chg="addSp delSp modSp add modAnim">
        <pc:chgData name="Jerome Richalot" userId="1d6fd800-0203-4a7c-9957-49403e517c93" providerId="ADAL" clId="{6E6FA3C2-2350-4F04-9757-EB8E984326F3}" dt="2019-07-15T01:22:09.718" v="9612" actId="113"/>
        <pc:sldMkLst>
          <pc:docMk/>
          <pc:sldMk cId="3291619258" sldId="297"/>
        </pc:sldMkLst>
        <pc:spChg chg="mod">
          <ac:chgData name="Jerome Richalot" userId="1d6fd800-0203-4a7c-9957-49403e517c93" providerId="ADAL" clId="{6E6FA3C2-2350-4F04-9757-EB8E984326F3}" dt="2019-07-15T01:13:15.811" v="9398" actId="20577"/>
          <ac:spMkLst>
            <pc:docMk/>
            <pc:sldMk cId="3291619258" sldId="297"/>
            <ac:spMk id="2" creationId="{99ADAB55-500D-41E1-85CC-5F6FDB4B69EF}"/>
          </ac:spMkLst>
        </pc:spChg>
        <pc:spChg chg="mod">
          <ac:chgData name="Jerome Richalot" userId="1d6fd800-0203-4a7c-9957-49403e517c93" providerId="ADAL" clId="{6E6FA3C2-2350-4F04-9757-EB8E984326F3}" dt="2019-07-15T01:22:09.718" v="9612" actId="113"/>
          <ac:spMkLst>
            <pc:docMk/>
            <pc:sldMk cId="3291619258" sldId="297"/>
            <ac:spMk id="3" creationId="{A92324E5-38D4-4220-9B68-67046C275B6A}"/>
          </ac:spMkLst>
        </pc:spChg>
        <pc:picChg chg="add mod">
          <ac:chgData name="Jerome Richalot" userId="1d6fd800-0203-4a7c-9957-49403e517c93" providerId="ADAL" clId="{6E6FA3C2-2350-4F04-9757-EB8E984326F3}" dt="2019-07-15T01:19:10.754" v="9601" actId="1076"/>
          <ac:picMkLst>
            <pc:docMk/>
            <pc:sldMk cId="3291619258" sldId="297"/>
            <ac:picMk id="4" creationId="{514A5F05-1F36-436C-B0CA-B635C7C5C9EB}"/>
          </ac:picMkLst>
        </pc:picChg>
        <pc:inkChg chg="add">
          <ac:chgData name="Jerome Richalot" userId="1d6fd800-0203-4a7c-9957-49403e517c93" providerId="ADAL" clId="{6E6FA3C2-2350-4F04-9757-EB8E984326F3}" dt="2019-07-15T01:20:07.992" v="9602"/>
          <ac:inkMkLst>
            <pc:docMk/>
            <pc:sldMk cId="3291619258" sldId="297"/>
            <ac:inkMk id="5" creationId="{496B73A9-3ED8-4D26-88D1-A6ECC4984BB9}"/>
          </ac:inkMkLst>
        </pc:inkChg>
        <pc:inkChg chg="add">
          <ac:chgData name="Jerome Richalot" userId="1d6fd800-0203-4a7c-9957-49403e517c93" providerId="ADAL" clId="{6E6FA3C2-2350-4F04-9757-EB8E984326F3}" dt="2019-07-15T01:20:14.146" v="9603"/>
          <ac:inkMkLst>
            <pc:docMk/>
            <pc:sldMk cId="3291619258" sldId="297"/>
            <ac:inkMk id="6" creationId="{09DBC14A-597C-4CD8-8AB3-E38FEC9F2BB3}"/>
          </ac:inkMkLst>
        </pc:inkChg>
        <pc:inkChg chg="add del">
          <ac:chgData name="Jerome Richalot" userId="1d6fd800-0203-4a7c-9957-49403e517c93" providerId="ADAL" clId="{6E6FA3C2-2350-4F04-9757-EB8E984326F3}" dt="2019-07-15T01:20:27.280" v="9606"/>
          <ac:inkMkLst>
            <pc:docMk/>
            <pc:sldMk cId="3291619258" sldId="297"/>
            <ac:inkMk id="7" creationId="{6C240BDF-0846-4F20-A66C-A26560202497}"/>
          </ac:inkMkLst>
        </pc:inkChg>
        <pc:inkChg chg="add del">
          <ac:chgData name="Jerome Richalot" userId="1d6fd800-0203-4a7c-9957-49403e517c93" providerId="ADAL" clId="{6E6FA3C2-2350-4F04-9757-EB8E984326F3}" dt="2019-07-15T01:20:27.280" v="9606"/>
          <ac:inkMkLst>
            <pc:docMk/>
            <pc:sldMk cId="3291619258" sldId="297"/>
            <ac:inkMk id="8" creationId="{1B062D5D-9AF7-46F1-9423-67237497CF8E}"/>
          </ac:inkMkLst>
        </pc:inkChg>
        <pc:inkChg chg="add del">
          <ac:chgData name="Jerome Richalot" userId="1d6fd800-0203-4a7c-9957-49403e517c93" providerId="ADAL" clId="{6E6FA3C2-2350-4F04-9757-EB8E984326F3}" dt="2019-07-15T01:20:29.921" v="9609"/>
          <ac:inkMkLst>
            <pc:docMk/>
            <pc:sldMk cId="3291619258" sldId="297"/>
            <ac:inkMk id="9" creationId="{73121FFF-31CF-42CF-8F8D-034621F9F6F9}"/>
          </ac:inkMkLst>
        </pc:inkChg>
        <pc:inkChg chg="add del">
          <ac:chgData name="Jerome Richalot" userId="1d6fd800-0203-4a7c-9957-49403e517c93" providerId="ADAL" clId="{6E6FA3C2-2350-4F04-9757-EB8E984326F3}" dt="2019-07-15T01:20:29.921" v="9609"/>
          <ac:inkMkLst>
            <pc:docMk/>
            <pc:sldMk cId="3291619258" sldId="297"/>
            <ac:inkMk id="10" creationId="{C7351EEC-4FF5-4ED3-BCE9-108112C07274}"/>
          </ac:inkMkLst>
        </pc:inkChg>
        <pc:inkChg chg="add del">
          <ac:chgData name="Jerome Richalot" userId="1d6fd800-0203-4a7c-9957-49403e517c93" providerId="ADAL" clId="{6E6FA3C2-2350-4F04-9757-EB8E984326F3}" dt="2019-07-15T01:20:29.921" v="9609"/>
          <ac:inkMkLst>
            <pc:docMk/>
            <pc:sldMk cId="3291619258" sldId="297"/>
            <ac:inkMk id="11" creationId="{48CE3275-C0EA-48DD-A1AD-26B778C3A4F9}"/>
          </ac:inkMkLst>
        </pc:inkChg>
        <pc:inkChg chg="add">
          <ac:chgData name="Jerome Richalot" userId="1d6fd800-0203-4a7c-9957-49403e517c93" providerId="ADAL" clId="{6E6FA3C2-2350-4F04-9757-EB8E984326F3}" dt="2019-07-15T01:20:29.921" v="9609"/>
          <ac:inkMkLst>
            <pc:docMk/>
            <pc:sldMk cId="3291619258" sldId="297"/>
            <ac:inkMk id="12" creationId="{89A1DEBA-1262-433E-B423-0B233FA0E445}"/>
          </ac:inkMkLst>
        </pc:inkChg>
      </pc:sldChg>
      <pc:sldChg chg="addSp delSp modSp add modAnim">
        <pc:chgData name="Jerome Richalot" userId="1d6fd800-0203-4a7c-9957-49403e517c93" providerId="ADAL" clId="{6E6FA3C2-2350-4F04-9757-EB8E984326F3}" dt="2019-07-15T01:27:36.614" v="9824"/>
        <pc:sldMkLst>
          <pc:docMk/>
          <pc:sldMk cId="58265155" sldId="298"/>
        </pc:sldMkLst>
        <pc:spChg chg="mod">
          <ac:chgData name="Jerome Richalot" userId="1d6fd800-0203-4a7c-9957-49403e517c93" providerId="ADAL" clId="{6E6FA3C2-2350-4F04-9757-EB8E984326F3}" dt="2019-07-15T01:23:41.720" v="9692" actId="113"/>
          <ac:spMkLst>
            <pc:docMk/>
            <pc:sldMk cId="58265155" sldId="298"/>
            <ac:spMk id="3" creationId="{A92324E5-38D4-4220-9B68-67046C275B6A}"/>
          </ac:spMkLst>
        </pc:spChg>
        <pc:inkChg chg="add del">
          <ac:chgData name="Jerome Richalot" userId="1d6fd800-0203-4a7c-9957-49403e517c93" providerId="ADAL" clId="{6E6FA3C2-2350-4F04-9757-EB8E984326F3}" dt="2019-07-15T01:24:30.772" v="9697"/>
          <ac:inkMkLst>
            <pc:docMk/>
            <pc:sldMk cId="58265155" sldId="298"/>
            <ac:inkMk id="7" creationId="{5EF55C09-A84F-4704-8D80-1DC4E24874C4}"/>
          </ac:inkMkLst>
        </pc:inkChg>
        <pc:inkChg chg="add del">
          <ac:chgData name="Jerome Richalot" userId="1d6fd800-0203-4a7c-9957-49403e517c93" providerId="ADAL" clId="{6E6FA3C2-2350-4F04-9757-EB8E984326F3}" dt="2019-07-15T01:24:30.772" v="9697"/>
          <ac:inkMkLst>
            <pc:docMk/>
            <pc:sldMk cId="58265155" sldId="298"/>
            <ac:inkMk id="8" creationId="{4372D87C-7340-4766-8CC1-035B741056E9}"/>
          </ac:inkMkLst>
        </pc:inkChg>
        <pc:inkChg chg="add del">
          <ac:chgData name="Jerome Richalot" userId="1d6fd800-0203-4a7c-9957-49403e517c93" providerId="ADAL" clId="{6E6FA3C2-2350-4F04-9757-EB8E984326F3}" dt="2019-07-15T01:24:30.772" v="9697"/>
          <ac:inkMkLst>
            <pc:docMk/>
            <pc:sldMk cId="58265155" sldId="298"/>
            <ac:inkMk id="9" creationId="{CDB29156-AB8E-45C8-9EC4-D8FD678B5C52}"/>
          </ac:inkMkLst>
        </pc:inkChg>
        <pc:inkChg chg="add del">
          <ac:chgData name="Jerome Richalot" userId="1d6fd800-0203-4a7c-9957-49403e517c93" providerId="ADAL" clId="{6E6FA3C2-2350-4F04-9757-EB8E984326F3}" dt="2019-07-15T01:24:30.772" v="9697"/>
          <ac:inkMkLst>
            <pc:docMk/>
            <pc:sldMk cId="58265155" sldId="298"/>
            <ac:inkMk id="10" creationId="{0B4BE836-7E9B-46CD-95B0-3C4E681FAEB1}"/>
          </ac:inkMkLst>
        </pc:inkChg>
        <pc:inkChg chg="add del">
          <ac:chgData name="Jerome Richalot" userId="1d6fd800-0203-4a7c-9957-49403e517c93" providerId="ADAL" clId="{6E6FA3C2-2350-4F04-9757-EB8E984326F3}" dt="2019-07-15T01:24:35.569" v="9701"/>
          <ac:inkMkLst>
            <pc:docMk/>
            <pc:sldMk cId="58265155" sldId="298"/>
            <ac:inkMk id="11" creationId="{AF6818F9-112E-4A22-8A6F-843A800DD618}"/>
          </ac:inkMkLst>
        </pc:inkChg>
        <pc:inkChg chg="add del">
          <ac:chgData name="Jerome Richalot" userId="1d6fd800-0203-4a7c-9957-49403e517c93" providerId="ADAL" clId="{6E6FA3C2-2350-4F04-9757-EB8E984326F3}" dt="2019-07-15T01:24:35.569" v="9701"/>
          <ac:inkMkLst>
            <pc:docMk/>
            <pc:sldMk cId="58265155" sldId="298"/>
            <ac:inkMk id="13" creationId="{1A2A6606-0C4C-42B6-92AD-4880D3C32B4C}"/>
          </ac:inkMkLst>
        </pc:inkChg>
        <pc:inkChg chg="add del">
          <ac:chgData name="Jerome Richalot" userId="1d6fd800-0203-4a7c-9957-49403e517c93" providerId="ADAL" clId="{6E6FA3C2-2350-4F04-9757-EB8E984326F3}" dt="2019-07-15T01:24:35.569" v="9701"/>
          <ac:inkMkLst>
            <pc:docMk/>
            <pc:sldMk cId="58265155" sldId="298"/>
            <ac:inkMk id="14" creationId="{4C30C094-1571-457E-B362-8BC4B9DB55C9}"/>
          </ac:inkMkLst>
        </pc:inkChg>
        <pc:inkChg chg="add del">
          <ac:chgData name="Jerome Richalot" userId="1d6fd800-0203-4a7c-9957-49403e517c93" providerId="ADAL" clId="{6E6FA3C2-2350-4F04-9757-EB8E984326F3}" dt="2019-07-15T01:24:35.569" v="9701"/>
          <ac:inkMkLst>
            <pc:docMk/>
            <pc:sldMk cId="58265155" sldId="298"/>
            <ac:inkMk id="15" creationId="{CBDF25F2-BCD0-48FC-8A83-4ADAAA6C0D58}"/>
          </ac:inkMkLst>
        </pc:inkChg>
        <pc:inkChg chg="add del">
          <ac:chgData name="Jerome Richalot" userId="1d6fd800-0203-4a7c-9957-49403e517c93" providerId="ADAL" clId="{6E6FA3C2-2350-4F04-9757-EB8E984326F3}" dt="2019-07-15T01:24:36.499" v="9702"/>
          <ac:inkMkLst>
            <pc:docMk/>
            <pc:sldMk cId="58265155" sldId="298"/>
            <ac:inkMk id="16" creationId="{E64A4134-0757-4DFC-8F53-B0D714A9B105}"/>
          </ac:inkMkLst>
        </pc:inkChg>
        <pc:inkChg chg="add del">
          <ac:chgData name="Jerome Richalot" userId="1d6fd800-0203-4a7c-9957-49403e517c93" providerId="ADAL" clId="{6E6FA3C2-2350-4F04-9757-EB8E984326F3}" dt="2019-07-15T01:25:10.428" v="9710"/>
          <ac:inkMkLst>
            <pc:docMk/>
            <pc:sldMk cId="58265155" sldId="298"/>
            <ac:inkMk id="17" creationId="{0B5B2AE4-7022-4407-8652-1A3D195A36C8}"/>
          </ac:inkMkLst>
        </pc:inkChg>
        <pc:inkChg chg="add del">
          <ac:chgData name="Jerome Richalot" userId="1d6fd800-0203-4a7c-9957-49403e517c93" providerId="ADAL" clId="{6E6FA3C2-2350-4F04-9757-EB8E984326F3}" dt="2019-07-15T01:25:10.428" v="9710"/>
          <ac:inkMkLst>
            <pc:docMk/>
            <pc:sldMk cId="58265155" sldId="298"/>
            <ac:inkMk id="18" creationId="{817B20F7-08A8-4B93-ADCB-3107B8B463A6}"/>
          </ac:inkMkLst>
        </pc:inkChg>
        <pc:inkChg chg="add del">
          <ac:chgData name="Jerome Richalot" userId="1d6fd800-0203-4a7c-9957-49403e517c93" providerId="ADAL" clId="{6E6FA3C2-2350-4F04-9757-EB8E984326F3}" dt="2019-07-15T01:25:10.428" v="9710"/>
          <ac:inkMkLst>
            <pc:docMk/>
            <pc:sldMk cId="58265155" sldId="298"/>
            <ac:inkMk id="19" creationId="{4F9E33C7-010F-4E27-A80E-26CE3885821B}"/>
          </ac:inkMkLst>
        </pc:inkChg>
        <pc:inkChg chg="add del">
          <ac:chgData name="Jerome Richalot" userId="1d6fd800-0203-4a7c-9957-49403e517c93" providerId="ADAL" clId="{6E6FA3C2-2350-4F04-9757-EB8E984326F3}" dt="2019-07-15T01:25:10.428" v="9710"/>
          <ac:inkMkLst>
            <pc:docMk/>
            <pc:sldMk cId="58265155" sldId="298"/>
            <ac:inkMk id="20" creationId="{D1320558-3420-4A45-BF1E-0E8606BD3DE3}"/>
          </ac:inkMkLst>
        </pc:inkChg>
        <pc:inkChg chg="add del">
          <ac:chgData name="Jerome Richalot" userId="1d6fd800-0203-4a7c-9957-49403e517c93" providerId="ADAL" clId="{6E6FA3C2-2350-4F04-9757-EB8E984326F3}" dt="2019-07-15T01:25:10.428" v="9710"/>
          <ac:inkMkLst>
            <pc:docMk/>
            <pc:sldMk cId="58265155" sldId="298"/>
            <ac:inkMk id="21" creationId="{976378F6-6799-46B1-B48F-4D2763AE8E2B}"/>
          </ac:inkMkLst>
        </pc:inkChg>
        <pc:inkChg chg="add del">
          <ac:chgData name="Jerome Richalot" userId="1d6fd800-0203-4a7c-9957-49403e517c93" providerId="ADAL" clId="{6E6FA3C2-2350-4F04-9757-EB8E984326F3}" dt="2019-07-15T01:25:10.428" v="9710"/>
          <ac:inkMkLst>
            <pc:docMk/>
            <pc:sldMk cId="58265155" sldId="298"/>
            <ac:inkMk id="22" creationId="{71E2E91D-2AFE-4698-AC0E-3A37999D7D13}"/>
          </ac:inkMkLst>
        </pc:inkChg>
        <pc:inkChg chg="add del">
          <ac:chgData name="Jerome Richalot" userId="1d6fd800-0203-4a7c-9957-49403e517c93" providerId="ADAL" clId="{6E6FA3C2-2350-4F04-9757-EB8E984326F3}" dt="2019-07-15T01:25:10.428" v="9710"/>
          <ac:inkMkLst>
            <pc:docMk/>
            <pc:sldMk cId="58265155" sldId="298"/>
            <ac:inkMk id="23" creationId="{138FCF70-C28B-4F05-A157-AF48E1DB246E}"/>
          </ac:inkMkLst>
        </pc:inkChg>
        <pc:inkChg chg="add del">
          <ac:chgData name="Jerome Richalot" userId="1d6fd800-0203-4a7c-9957-49403e517c93" providerId="ADAL" clId="{6E6FA3C2-2350-4F04-9757-EB8E984326F3}" dt="2019-07-15T01:25:12.293" v="9714"/>
          <ac:inkMkLst>
            <pc:docMk/>
            <pc:sldMk cId="58265155" sldId="298"/>
            <ac:inkMk id="24" creationId="{176EC09C-990B-4177-B1C0-0FDCE5FBA202}"/>
          </ac:inkMkLst>
        </pc:inkChg>
        <pc:inkChg chg="add del">
          <ac:chgData name="Jerome Richalot" userId="1d6fd800-0203-4a7c-9957-49403e517c93" providerId="ADAL" clId="{6E6FA3C2-2350-4F04-9757-EB8E984326F3}" dt="2019-07-15T01:25:12.293" v="9714"/>
          <ac:inkMkLst>
            <pc:docMk/>
            <pc:sldMk cId="58265155" sldId="298"/>
            <ac:inkMk id="25" creationId="{EB050E6E-F4E1-448C-B03F-0CB3557FBEC4}"/>
          </ac:inkMkLst>
        </pc:inkChg>
        <pc:inkChg chg="add del">
          <ac:chgData name="Jerome Richalot" userId="1d6fd800-0203-4a7c-9957-49403e517c93" providerId="ADAL" clId="{6E6FA3C2-2350-4F04-9757-EB8E984326F3}" dt="2019-07-15T01:25:12.293" v="9714"/>
          <ac:inkMkLst>
            <pc:docMk/>
            <pc:sldMk cId="58265155" sldId="298"/>
            <ac:inkMk id="26" creationId="{C64B9227-D385-4DE3-8C1F-2B01DED6417E}"/>
          </ac:inkMkLst>
        </pc:inkChg>
        <pc:inkChg chg="add del">
          <ac:chgData name="Jerome Richalot" userId="1d6fd800-0203-4a7c-9957-49403e517c93" providerId="ADAL" clId="{6E6FA3C2-2350-4F04-9757-EB8E984326F3}" dt="2019-07-15T01:25:12.293" v="9714"/>
          <ac:inkMkLst>
            <pc:docMk/>
            <pc:sldMk cId="58265155" sldId="298"/>
            <ac:inkMk id="27" creationId="{F8E83946-4E30-41D9-A365-D60C615C922C}"/>
          </ac:inkMkLst>
        </pc:inkChg>
        <pc:inkChg chg="add del">
          <ac:chgData name="Jerome Richalot" userId="1d6fd800-0203-4a7c-9957-49403e517c93" providerId="ADAL" clId="{6E6FA3C2-2350-4F04-9757-EB8E984326F3}" dt="2019-07-15T01:25:15.822" v="9719"/>
          <ac:inkMkLst>
            <pc:docMk/>
            <pc:sldMk cId="58265155" sldId="298"/>
            <ac:inkMk id="28" creationId="{9D623B95-95E7-47FF-B453-66DBE822D890}"/>
          </ac:inkMkLst>
        </pc:inkChg>
        <pc:inkChg chg="add del">
          <ac:chgData name="Jerome Richalot" userId="1d6fd800-0203-4a7c-9957-49403e517c93" providerId="ADAL" clId="{6E6FA3C2-2350-4F04-9757-EB8E984326F3}" dt="2019-07-15T01:25:15.822" v="9719"/>
          <ac:inkMkLst>
            <pc:docMk/>
            <pc:sldMk cId="58265155" sldId="298"/>
            <ac:inkMk id="29" creationId="{BFAABBBE-97A3-4C7C-9E1F-937CE510D44D}"/>
          </ac:inkMkLst>
        </pc:inkChg>
        <pc:inkChg chg="add del">
          <ac:chgData name="Jerome Richalot" userId="1d6fd800-0203-4a7c-9957-49403e517c93" providerId="ADAL" clId="{6E6FA3C2-2350-4F04-9757-EB8E984326F3}" dt="2019-07-15T01:25:15.822" v="9719"/>
          <ac:inkMkLst>
            <pc:docMk/>
            <pc:sldMk cId="58265155" sldId="298"/>
            <ac:inkMk id="30" creationId="{A8F74A81-9DE2-4335-BCCF-8209E5A7EEE4}"/>
          </ac:inkMkLst>
        </pc:inkChg>
        <pc:inkChg chg="add del">
          <ac:chgData name="Jerome Richalot" userId="1d6fd800-0203-4a7c-9957-49403e517c93" providerId="ADAL" clId="{6E6FA3C2-2350-4F04-9757-EB8E984326F3}" dt="2019-07-15T01:25:15.822" v="9719"/>
          <ac:inkMkLst>
            <pc:docMk/>
            <pc:sldMk cId="58265155" sldId="298"/>
            <ac:inkMk id="31" creationId="{5024BC82-64FE-4B49-B3DD-D4C494844084}"/>
          </ac:inkMkLst>
        </pc:inkChg>
        <pc:inkChg chg="add del">
          <ac:chgData name="Jerome Richalot" userId="1d6fd800-0203-4a7c-9957-49403e517c93" providerId="ADAL" clId="{6E6FA3C2-2350-4F04-9757-EB8E984326F3}" dt="2019-07-15T01:25:15.822" v="9719"/>
          <ac:inkMkLst>
            <pc:docMk/>
            <pc:sldMk cId="58265155" sldId="298"/>
            <ac:inkMk id="32" creationId="{351ABB9D-828D-4C4E-A747-00F43DD8CA4F}"/>
          </ac:inkMkLst>
        </pc:inkChg>
        <pc:inkChg chg="add del">
          <ac:chgData name="Jerome Richalot" userId="1d6fd800-0203-4a7c-9957-49403e517c93" providerId="ADAL" clId="{6E6FA3C2-2350-4F04-9757-EB8E984326F3}" dt="2019-07-15T01:25:23.572" v="9721"/>
          <ac:inkMkLst>
            <pc:docMk/>
            <pc:sldMk cId="58265155" sldId="298"/>
            <ac:inkMk id="33" creationId="{4DFB9C86-B273-4659-AAF8-A70F7B3519EC}"/>
          </ac:inkMkLst>
        </pc:inkChg>
        <pc:inkChg chg="add del">
          <ac:chgData name="Jerome Richalot" userId="1d6fd800-0203-4a7c-9957-49403e517c93" providerId="ADAL" clId="{6E6FA3C2-2350-4F04-9757-EB8E984326F3}" dt="2019-07-15T01:25:23.572" v="9721"/>
          <ac:inkMkLst>
            <pc:docMk/>
            <pc:sldMk cId="58265155" sldId="298"/>
            <ac:inkMk id="34" creationId="{8E1AF3DB-24C4-4D18-BE08-4935EBA70F8A}"/>
          </ac:inkMkLst>
        </pc:inkChg>
        <pc:inkChg chg="add del">
          <ac:chgData name="Jerome Richalot" userId="1d6fd800-0203-4a7c-9957-49403e517c93" providerId="ADAL" clId="{6E6FA3C2-2350-4F04-9757-EB8E984326F3}" dt="2019-07-15T01:25:27.464" v="9729"/>
          <ac:inkMkLst>
            <pc:docMk/>
            <pc:sldMk cId="58265155" sldId="298"/>
            <ac:inkMk id="35" creationId="{FB74043F-E0BA-4729-990F-91ED016F777D}"/>
          </ac:inkMkLst>
        </pc:inkChg>
        <pc:inkChg chg="add del">
          <ac:chgData name="Jerome Richalot" userId="1d6fd800-0203-4a7c-9957-49403e517c93" providerId="ADAL" clId="{6E6FA3C2-2350-4F04-9757-EB8E984326F3}" dt="2019-07-15T01:25:27.464" v="9729"/>
          <ac:inkMkLst>
            <pc:docMk/>
            <pc:sldMk cId="58265155" sldId="298"/>
            <ac:inkMk id="36" creationId="{CDC0B73A-7CB4-403D-A69F-F5250CD90564}"/>
          </ac:inkMkLst>
        </pc:inkChg>
        <pc:inkChg chg="add del">
          <ac:chgData name="Jerome Richalot" userId="1d6fd800-0203-4a7c-9957-49403e517c93" providerId="ADAL" clId="{6E6FA3C2-2350-4F04-9757-EB8E984326F3}" dt="2019-07-15T01:25:27.464" v="9729"/>
          <ac:inkMkLst>
            <pc:docMk/>
            <pc:sldMk cId="58265155" sldId="298"/>
            <ac:inkMk id="37" creationId="{56373B96-0180-4D57-B249-0D590DDA06F6}"/>
          </ac:inkMkLst>
        </pc:inkChg>
        <pc:inkChg chg="add del">
          <ac:chgData name="Jerome Richalot" userId="1d6fd800-0203-4a7c-9957-49403e517c93" providerId="ADAL" clId="{6E6FA3C2-2350-4F04-9757-EB8E984326F3}" dt="2019-07-15T01:25:27.464" v="9729"/>
          <ac:inkMkLst>
            <pc:docMk/>
            <pc:sldMk cId="58265155" sldId="298"/>
            <ac:inkMk id="38" creationId="{00D2806A-C9F9-4898-9D9C-84EBCDD95A1D}"/>
          </ac:inkMkLst>
        </pc:inkChg>
        <pc:inkChg chg="add del">
          <ac:chgData name="Jerome Richalot" userId="1d6fd800-0203-4a7c-9957-49403e517c93" providerId="ADAL" clId="{6E6FA3C2-2350-4F04-9757-EB8E984326F3}" dt="2019-07-15T01:25:27.464" v="9729"/>
          <ac:inkMkLst>
            <pc:docMk/>
            <pc:sldMk cId="58265155" sldId="298"/>
            <ac:inkMk id="39" creationId="{C3976B63-F4F5-445B-85E1-1689D37764AB}"/>
          </ac:inkMkLst>
        </pc:inkChg>
        <pc:inkChg chg="add del">
          <ac:chgData name="Jerome Richalot" userId="1d6fd800-0203-4a7c-9957-49403e517c93" providerId="ADAL" clId="{6E6FA3C2-2350-4F04-9757-EB8E984326F3}" dt="2019-07-15T01:25:27.464" v="9729"/>
          <ac:inkMkLst>
            <pc:docMk/>
            <pc:sldMk cId="58265155" sldId="298"/>
            <ac:inkMk id="40" creationId="{852E42D5-A7CA-4C3A-B784-DC353C372F96}"/>
          </ac:inkMkLst>
        </pc:inkChg>
        <pc:inkChg chg="add del">
          <ac:chgData name="Jerome Richalot" userId="1d6fd800-0203-4a7c-9957-49403e517c93" providerId="ADAL" clId="{6E6FA3C2-2350-4F04-9757-EB8E984326F3}" dt="2019-07-15T01:25:27.464" v="9729"/>
          <ac:inkMkLst>
            <pc:docMk/>
            <pc:sldMk cId="58265155" sldId="298"/>
            <ac:inkMk id="41" creationId="{0DDA2561-46BA-4615-95AC-1CE6B52759A9}"/>
          </ac:inkMkLst>
        </pc:inkChg>
        <pc:inkChg chg="add del">
          <ac:chgData name="Jerome Richalot" userId="1d6fd800-0203-4a7c-9957-49403e517c93" providerId="ADAL" clId="{6E6FA3C2-2350-4F04-9757-EB8E984326F3}" dt="2019-07-15T01:25:27.464" v="9729"/>
          <ac:inkMkLst>
            <pc:docMk/>
            <pc:sldMk cId="58265155" sldId="298"/>
            <ac:inkMk id="42" creationId="{0FC77AC0-539C-4F58-BAEE-A50497A10824}"/>
          </ac:inkMkLst>
        </pc:inkChg>
        <pc:inkChg chg="add del">
          <ac:chgData name="Jerome Richalot" userId="1d6fd800-0203-4a7c-9957-49403e517c93" providerId="ADAL" clId="{6E6FA3C2-2350-4F04-9757-EB8E984326F3}" dt="2019-07-15T01:25:35.294" v="9734"/>
          <ac:inkMkLst>
            <pc:docMk/>
            <pc:sldMk cId="58265155" sldId="298"/>
            <ac:inkMk id="43" creationId="{A37A8E86-3288-48E2-BE1C-780E9BBB9083}"/>
          </ac:inkMkLst>
        </pc:inkChg>
        <pc:inkChg chg="add del">
          <ac:chgData name="Jerome Richalot" userId="1d6fd800-0203-4a7c-9957-49403e517c93" providerId="ADAL" clId="{6E6FA3C2-2350-4F04-9757-EB8E984326F3}" dt="2019-07-15T01:25:35.294" v="9734"/>
          <ac:inkMkLst>
            <pc:docMk/>
            <pc:sldMk cId="58265155" sldId="298"/>
            <ac:inkMk id="44" creationId="{3DAE9748-4B08-4A94-8D3A-5D6ACE76F52D}"/>
          </ac:inkMkLst>
        </pc:inkChg>
        <pc:inkChg chg="add del">
          <ac:chgData name="Jerome Richalot" userId="1d6fd800-0203-4a7c-9957-49403e517c93" providerId="ADAL" clId="{6E6FA3C2-2350-4F04-9757-EB8E984326F3}" dt="2019-07-15T01:25:35.294" v="9734"/>
          <ac:inkMkLst>
            <pc:docMk/>
            <pc:sldMk cId="58265155" sldId="298"/>
            <ac:inkMk id="45" creationId="{7A2E5BB8-CD14-4FFF-A761-2E0EA8C1D444}"/>
          </ac:inkMkLst>
        </pc:inkChg>
        <pc:inkChg chg="add del">
          <ac:chgData name="Jerome Richalot" userId="1d6fd800-0203-4a7c-9957-49403e517c93" providerId="ADAL" clId="{6E6FA3C2-2350-4F04-9757-EB8E984326F3}" dt="2019-07-15T01:25:35.294" v="9734"/>
          <ac:inkMkLst>
            <pc:docMk/>
            <pc:sldMk cId="58265155" sldId="298"/>
            <ac:inkMk id="46" creationId="{E3DBF24D-E899-463F-98D0-1376F9EFB034}"/>
          </ac:inkMkLst>
        </pc:inkChg>
        <pc:inkChg chg="add del">
          <ac:chgData name="Jerome Richalot" userId="1d6fd800-0203-4a7c-9957-49403e517c93" providerId="ADAL" clId="{6E6FA3C2-2350-4F04-9757-EB8E984326F3}" dt="2019-07-15T01:25:35.294" v="9734"/>
          <ac:inkMkLst>
            <pc:docMk/>
            <pc:sldMk cId="58265155" sldId="298"/>
            <ac:inkMk id="47" creationId="{ADEC5774-D208-4CF8-968F-4362E282B7E9}"/>
          </ac:inkMkLst>
        </pc:inkChg>
        <pc:inkChg chg="add del">
          <ac:chgData name="Jerome Richalot" userId="1d6fd800-0203-4a7c-9957-49403e517c93" providerId="ADAL" clId="{6E6FA3C2-2350-4F04-9757-EB8E984326F3}" dt="2019-07-15T01:25:36.858" v="9737"/>
          <ac:inkMkLst>
            <pc:docMk/>
            <pc:sldMk cId="58265155" sldId="298"/>
            <ac:inkMk id="48" creationId="{9700F473-3791-46F5-A7C3-15F03544E4EB}"/>
          </ac:inkMkLst>
        </pc:inkChg>
        <pc:inkChg chg="add del">
          <ac:chgData name="Jerome Richalot" userId="1d6fd800-0203-4a7c-9957-49403e517c93" providerId="ADAL" clId="{6E6FA3C2-2350-4F04-9757-EB8E984326F3}" dt="2019-07-15T01:25:36.858" v="9737"/>
          <ac:inkMkLst>
            <pc:docMk/>
            <pc:sldMk cId="58265155" sldId="298"/>
            <ac:inkMk id="49" creationId="{AADE792C-78A6-4C33-AB1D-2EA7A0062C4A}"/>
          </ac:inkMkLst>
        </pc:inkChg>
        <pc:inkChg chg="add del">
          <ac:chgData name="Jerome Richalot" userId="1d6fd800-0203-4a7c-9957-49403e517c93" providerId="ADAL" clId="{6E6FA3C2-2350-4F04-9757-EB8E984326F3}" dt="2019-07-15T01:25:36.858" v="9737"/>
          <ac:inkMkLst>
            <pc:docMk/>
            <pc:sldMk cId="58265155" sldId="298"/>
            <ac:inkMk id="50" creationId="{D0148641-53BA-4EE9-BBCA-6FFA17E29F6A}"/>
          </ac:inkMkLst>
        </pc:inkChg>
        <pc:inkChg chg="add del">
          <ac:chgData name="Jerome Richalot" userId="1d6fd800-0203-4a7c-9957-49403e517c93" providerId="ADAL" clId="{6E6FA3C2-2350-4F04-9757-EB8E984326F3}" dt="2019-07-15T01:25:41.068" v="9745"/>
          <ac:inkMkLst>
            <pc:docMk/>
            <pc:sldMk cId="58265155" sldId="298"/>
            <ac:inkMk id="51" creationId="{9A49197A-324B-490D-BD73-09AC8AFC4BDF}"/>
          </ac:inkMkLst>
        </pc:inkChg>
        <pc:inkChg chg="add del">
          <ac:chgData name="Jerome Richalot" userId="1d6fd800-0203-4a7c-9957-49403e517c93" providerId="ADAL" clId="{6E6FA3C2-2350-4F04-9757-EB8E984326F3}" dt="2019-07-15T01:25:41.068" v="9745"/>
          <ac:inkMkLst>
            <pc:docMk/>
            <pc:sldMk cId="58265155" sldId="298"/>
            <ac:inkMk id="52" creationId="{F5834E77-90A3-434A-96CD-E0DA6112E364}"/>
          </ac:inkMkLst>
        </pc:inkChg>
        <pc:inkChg chg="add del">
          <ac:chgData name="Jerome Richalot" userId="1d6fd800-0203-4a7c-9957-49403e517c93" providerId="ADAL" clId="{6E6FA3C2-2350-4F04-9757-EB8E984326F3}" dt="2019-07-15T01:25:41.068" v="9745"/>
          <ac:inkMkLst>
            <pc:docMk/>
            <pc:sldMk cId="58265155" sldId="298"/>
            <ac:inkMk id="53" creationId="{C4266702-F7F6-45EF-A367-34BB7389D2FB}"/>
          </ac:inkMkLst>
        </pc:inkChg>
        <pc:inkChg chg="add del">
          <ac:chgData name="Jerome Richalot" userId="1d6fd800-0203-4a7c-9957-49403e517c93" providerId="ADAL" clId="{6E6FA3C2-2350-4F04-9757-EB8E984326F3}" dt="2019-07-15T01:25:41.068" v="9745"/>
          <ac:inkMkLst>
            <pc:docMk/>
            <pc:sldMk cId="58265155" sldId="298"/>
            <ac:inkMk id="54" creationId="{0D76C87E-DE23-4718-8062-7AD1139F4729}"/>
          </ac:inkMkLst>
        </pc:inkChg>
        <pc:inkChg chg="add del">
          <ac:chgData name="Jerome Richalot" userId="1d6fd800-0203-4a7c-9957-49403e517c93" providerId="ADAL" clId="{6E6FA3C2-2350-4F04-9757-EB8E984326F3}" dt="2019-07-15T01:25:41.068" v="9745"/>
          <ac:inkMkLst>
            <pc:docMk/>
            <pc:sldMk cId="58265155" sldId="298"/>
            <ac:inkMk id="55" creationId="{D04D51F4-F5F0-4C07-A0FE-9B1C97AE1FA0}"/>
          </ac:inkMkLst>
        </pc:inkChg>
        <pc:inkChg chg="add del">
          <ac:chgData name="Jerome Richalot" userId="1d6fd800-0203-4a7c-9957-49403e517c93" providerId="ADAL" clId="{6E6FA3C2-2350-4F04-9757-EB8E984326F3}" dt="2019-07-15T01:25:41.068" v="9745"/>
          <ac:inkMkLst>
            <pc:docMk/>
            <pc:sldMk cId="58265155" sldId="298"/>
            <ac:inkMk id="56" creationId="{396FD4A0-A06A-4953-A401-FCD0DFB7907B}"/>
          </ac:inkMkLst>
        </pc:inkChg>
        <pc:inkChg chg="add del">
          <ac:chgData name="Jerome Richalot" userId="1d6fd800-0203-4a7c-9957-49403e517c93" providerId="ADAL" clId="{6E6FA3C2-2350-4F04-9757-EB8E984326F3}" dt="2019-07-15T01:25:41.068" v="9745"/>
          <ac:inkMkLst>
            <pc:docMk/>
            <pc:sldMk cId="58265155" sldId="298"/>
            <ac:inkMk id="57" creationId="{4C999180-903D-45FD-89E3-4BFB3951F6C2}"/>
          </ac:inkMkLst>
        </pc:inkChg>
        <pc:inkChg chg="add del">
          <ac:chgData name="Jerome Richalot" userId="1d6fd800-0203-4a7c-9957-49403e517c93" providerId="ADAL" clId="{6E6FA3C2-2350-4F04-9757-EB8E984326F3}" dt="2019-07-15T01:25:41.068" v="9745"/>
          <ac:inkMkLst>
            <pc:docMk/>
            <pc:sldMk cId="58265155" sldId="298"/>
            <ac:inkMk id="58" creationId="{EBB7D901-F7E3-4E15-904C-DFD16B4284A1}"/>
          </ac:inkMkLst>
        </pc:inkChg>
        <pc:inkChg chg="add del">
          <ac:chgData name="Jerome Richalot" userId="1d6fd800-0203-4a7c-9957-49403e517c93" providerId="ADAL" clId="{6E6FA3C2-2350-4F04-9757-EB8E984326F3}" dt="2019-07-15T01:25:45.835" v="9753"/>
          <ac:inkMkLst>
            <pc:docMk/>
            <pc:sldMk cId="58265155" sldId="298"/>
            <ac:inkMk id="59" creationId="{E05D2D25-78D6-4F9B-BDF6-52ACE785195A}"/>
          </ac:inkMkLst>
        </pc:inkChg>
        <pc:inkChg chg="add del">
          <ac:chgData name="Jerome Richalot" userId="1d6fd800-0203-4a7c-9957-49403e517c93" providerId="ADAL" clId="{6E6FA3C2-2350-4F04-9757-EB8E984326F3}" dt="2019-07-15T01:25:45.835" v="9753"/>
          <ac:inkMkLst>
            <pc:docMk/>
            <pc:sldMk cId="58265155" sldId="298"/>
            <ac:inkMk id="60" creationId="{C51DA8C3-2BEF-463F-9F98-289F526CC344}"/>
          </ac:inkMkLst>
        </pc:inkChg>
        <pc:inkChg chg="add del">
          <ac:chgData name="Jerome Richalot" userId="1d6fd800-0203-4a7c-9957-49403e517c93" providerId="ADAL" clId="{6E6FA3C2-2350-4F04-9757-EB8E984326F3}" dt="2019-07-15T01:25:45.835" v="9753"/>
          <ac:inkMkLst>
            <pc:docMk/>
            <pc:sldMk cId="58265155" sldId="298"/>
            <ac:inkMk id="61" creationId="{E28479E5-DFFA-463D-8ED8-90036DB0D726}"/>
          </ac:inkMkLst>
        </pc:inkChg>
        <pc:inkChg chg="add del">
          <ac:chgData name="Jerome Richalot" userId="1d6fd800-0203-4a7c-9957-49403e517c93" providerId="ADAL" clId="{6E6FA3C2-2350-4F04-9757-EB8E984326F3}" dt="2019-07-15T01:25:45.835" v="9753"/>
          <ac:inkMkLst>
            <pc:docMk/>
            <pc:sldMk cId="58265155" sldId="298"/>
            <ac:inkMk id="62" creationId="{7B50520E-4DF7-43CA-8437-B93C3B4A229E}"/>
          </ac:inkMkLst>
        </pc:inkChg>
        <pc:inkChg chg="add del">
          <ac:chgData name="Jerome Richalot" userId="1d6fd800-0203-4a7c-9957-49403e517c93" providerId="ADAL" clId="{6E6FA3C2-2350-4F04-9757-EB8E984326F3}" dt="2019-07-15T01:25:45.835" v="9753"/>
          <ac:inkMkLst>
            <pc:docMk/>
            <pc:sldMk cId="58265155" sldId="298"/>
            <ac:inkMk id="63" creationId="{6429CA97-A2A4-4C3A-BE60-7A901451EF12}"/>
          </ac:inkMkLst>
        </pc:inkChg>
        <pc:inkChg chg="add del">
          <ac:chgData name="Jerome Richalot" userId="1d6fd800-0203-4a7c-9957-49403e517c93" providerId="ADAL" clId="{6E6FA3C2-2350-4F04-9757-EB8E984326F3}" dt="2019-07-15T01:25:45.835" v="9753"/>
          <ac:inkMkLst>
            <pc:docMk/>
            <pc:sldMk cId="58265155" sldId="298"/>
            <ac:inkMk id="64" creationId="{B2B11D93-1896-4215-BE60-268EC18A5015}"/>
          </ac:inkMkLst>
        </pc:inkChg>
        <pc:inkChg chg="add del">
          <ac:chgData name="Jerome Richalot" userId="1d6fd800-0203-4a7c-9957-49403e517c93" providerId="ADAL" clId="{6E6FA3C2-2350-4F04-9757-EB8E984326F3}" dt="2019-07-15T01:25:45.835" v="9753"/>
          <ac:inkMkLst>
            <pc:docMk/>
            <pc:sldMk cId="58265155" sldId="298"/>
            <ac:inkMk id="65" creationId="{13975135-433F-485A-B5FB-E4B421D9134A}"/>
          </ac:inkMkLst>
        </pc:inkChg>
        <pc:inkChg chg="add del">
          <ac:chgData name="Jerome Richalot" userId="1d6fd800-0203-4a7c-9957-49403e517c93" providerId="ADAL" clId="{6E6FA3C2-2350-4F04-9757-EB8E984326F3}" dt="2019-07-15T01:25:45.835" v="9753"/>
          <ac:inkMkLst>
            <pc:docMk/>
            <pc:sldMk cId="58265155" sldId="298"/>
            <ac:inkMk id="66" creationId="{9B5D34A2-B0F9-413D-93E8-5373586EB9B4}"/>
          </ac:inkMkLst>
        </pc:inkChg>
        <pc:inkChg chg="add del">
          <ac:chgData name="Jerome Richalot" userId="1d6fd800-0203-4a7c-9957-49403e517c93" providerId="ADAL" clId="{6E6FA3C2-2350-4F04-9757-EB8E984326F3}" dt="2019-07-15T01:26:40.707" v="9754"/>
          <ac:inkMkLst>
            <pc:docMk/>
            <pc:sldMk cId="58265155" sldId="298"/>
            <ac:inkMk id="67" creationId="{DF510BFA-7F0E-4807-B863-A2CE2A5802FD}"/>
          </ac:inkMkLst>
        </pc:inkChg>
        <pc:inkChg chg="add del">
          <ac:chgData name="Jerome Richalot" userId="1d6fd800-0203-4a7c-9957-49403e517c93" providerId="ADAL" clId="{6E6FA3C2-2350-4F04-9757-EB8E984326F3}" dt="2019-07-15T01:26:46.661" v="9758"/>
          <ac:inkMkLst>
            <pc:docMk/>
            <pc:sldMk cId="58265155" sldId="298"/>
            <ac:inkMk id="68" creationId="{8AAC2BF0-45EB-4FEA-A157-038AAE4A8089}"/>
          </ac:inkMkLst>
        </pc:inkChg>
        <pc:inkChg chg="add del">
          <ac:chgData name="Jerome Richalot" userId="1d6fd800-0203-4a7c-9957-49403e517c93" providerId="ADAL" clId="{6E6FA3C2-2350-4F04-9757-EB8E984326F3}" dt="2019-07-15T01:26:46.661" v="9758"/>
          <ac:inkMkLst>
            <pc:docMk/>
            <pc:sldMk cId="58265155" sldId="298"/>
            <ac:inkMk id="69" creationId="{F9AADEC9-778B-4805-AEB0-3D508F2B74E8}"/>
          </ac:inkMkLst>
        </pc:inkChg>
        <pc:inkChg chg="add del">
          <ac:chgData name="Jerome Richalot" userId="1d6fd800-0203-4a7c-9957-49403e517c93" providerId="ADAL" clId="{6E6FA3C2-2350-4F04-9757-EB8E984326F3}" dt="2019-07-15T01:26:46.661" v="9758"/>
          <ac:inkMkLst>
            <pc:docMk/>
            <pc:sldMk cId="58265155" sldId="298"/>
            <ac:inkMk id="70" creationId="{E1535837-18B7-40DF-B6DE-D26470FC21DB}"/>
          </ac:inkMkLst>
        </pc:inkChg>
        <pc:inkChg chg="add del">
          <ac:chgData name="Jerome Richalot" userId="1d6fd800-0203-4a7c-9957-49403e517c93" providerId="ADAL" clId="{6E6FA3C2-2350-4F04-9757-EB8E984326F3}" dt="2019-07-15T01:26:50.975" v="9766"/>
          <ac:inkMkLst>
            <pc:docMk/>
            <pc:sldMk cId="58265155" sldId="298"/>
            <ac:inkMk id="71" creationId="{9E452D35-AB4D-4C96-A6E9-A8B6731D7B43}"/>
          </ac:inkMkLst>
        </pc:inkChg>
        <pc:inkChg chg="add del">
          <ac:chgData name="Jerome Richalot" userId="1d6fd800-0203-4a7c-9957-49403e517c93" providerId="ADAL" clId="{6E6FA3C2-2350-4F04-9757-EB8E984326F3}" dt="2019-07-15T01:26:50.975" v="9766"/>
          <ac:inkMkLst>
            <pc:docMk/>
            <pc:sldMk cId="58265155" sldId="298"/>
            <ac:inkMk id="72" creationId="{690DB6E5-AFEE-41B9-86E5-E4BFDD0BD9E1}"/>
          </ac:inkMkLst>
        </pc:inkChg>
        <pc:inkChg chg="add del">
          <ac:chgData name="Jerome Richalot" userId="1d6fd800-0203-4a7c-9957-49403e517c93" providerId="ADAL" clId="{6E6FA3C2-2350-4F04-9757-EB8E984326F3}" dt="2019-07-15T01:26:50.975" v="9766"/>
          <ac:inkMkLst>
            <pc:docMk/>
            <pc:sldMk cId="58265155" sldId="298"/>
            <ac:inkMk id="73" creationId="{E2D509B8-36FB-4DD7-B272-EDCF0EE2C730}"/>
          </ac:inkMkLst>
        </pc:inkChg>
        <pc:inkChg chg="add del">
          <ac:chgData name="Jerome Richalot" userId="1d6fd800-0203-4a7c-9957-49403e517c93" providerId="ADAL" clId="{6E6FA3C2-2350-4F04-9757-EB8E984326F3}" dt="2019-07-15T01:26:50.975" v="9766"/>
          <ac:inkMkLst>
            <pc:docMk/>
            <pc:sldMk cId="58265155" sldId="298"/>
            <ac:inkMk id="74" creationId="{30F3CF2A-F92F-4301-BEDD-2F27D119DC2E}"/>
          </ac:inkMkLst>
        </pc:inkChg>
        <pc:inkChg chg="add del">
          <ac:chgData name="Jerome Richalot" userId="1d6fd800-0203-4a7c-9957-49403e517c93" providerId="ADAL" clId="{6E6FA3C2-2350-4F04-9757-EB8E984326F3}" dt="2019-07-15T01:26:50.975" v="9766"/>
          <ac:inkMkLst>
            <pc:docMk/>
            <pc:sldMk cId="58265155" sldId="298"/>
            <ac:inkMk id="75" creationId="{3EBE95E0-19F5-4A02-8B26-C459E34101E2}"/>
          </ac:inkMkLst>
        </pc:inkChg>
        <pc:inkChg chg="add del">
          <ac:chgData name="Jerome Richalot" userId="1d6fd800-0203-4a7c-9957-49403e517c93" providerId="ADAL" clId="{6E6FA3C2-2350-4F04-9757-EB8E984326F3}" dt="2019-07-15T01:26:50.975" v="9766"/>
          <ac:inkMkLst>
            <pc:docMk/>
            <pc:sldMk cId="58265155" sldId="298"/>
            <ac:inkMk id="76" creationId="{D3FE97F2-C8E6-42D1-B983-FF3B2A3733B2}"/>
          </ac:inkMkLst>
        </pc:inkChg>
        <pc:inkChg chg="add del">
          <ac:chgData name="Jerome Richalot" userId="1d6fd800-0203-4a7c-9957-49403e517c93" providerId="ADAL" clId="{6E6FA3C2-2350-4F04-9757-EB8E984326F3}" dt="2019-07-15T01:26:50.975" v="9766"/>
          <ac:inkMkLst>
            <pc:docMk/>
            <pc:sldMk cId="58265155" sldId="298"/>
            <ac:inkMk id="77" creationId="{88CB63CD-9F22-48E0-A2FA-4F752D6D5DB4}"/>
          </ac:inkMkLst>
        </pc:inkChg>
        <pc:inkChg chg="add del">
          <ac:chgData name="Jerome Richalot" userId="1d6fd800-0203-4a7c-9957-49403e517c93" providerId="ADAL" clId="{6E6FA3C2-2350-4F04-9757-EB8E984326F3}" dt="2019-07-15T01:26:50.975" v="9766"/>
          <ac:inkMkLst>
            <pc:docMk/>
            <pc:sldMk cId="58265155" sldId="298"/>
            <ac:inkMk id="78" creationId="{3D3A983E-E2D6-40B6-8088-3FFD0048A9C8}"/>
          </ac:inkMkLst>
        </pc:inkChg>
        <pc:inkChg chg="add del">
          <ac:chgData name="Jerome Richalot" userId="1d6fd800-0203-4a7c-9957-49403e517c93" providerId="ADAL" clId="{6E6FA3C2-2350-4F04-9757-EB8E984326F3}" dt="2019-07-15T01:27:08.876" v="9796"/>
          <ac:inkMkLst>
            <pc:docMk/>
            <pc:sldMk cId="58265155" sldId="298"/>
            <ac:inkMk id="79" creationId="{C441542D-DA95-4A9F-BAD6-8078CE93E9F6}"/>
          </ac:inkMkLst>
        </pc:inkChg>
        <pc:inkChg chg="add del">
          <ac:chgData name="Jerome Richalot" userId="1d6fd800-0203-4a7c-9957-49403e517c93" providerId="ADAL" clId="{6E6FA3C2-2350-4F04-9757-EB8E984326F3}" dt="2019-07-15T01:26:56.121" v="9776"/>
          <ac:inkMkLst>
            <pc:docMk/>
            <pc:sldMk cId="58265155" sldId="298"/>
            <ac:inkMk id="80" creationId="{C36F9958-8936-44AE-A8E6-05FE275FBF72}"/>
          </ac:inkMkLst>
        </pc:inkChg>
        <pc:inkChg chg="add del">
          <ac:chgData name="Jerome Richalot" userId="1d6fd800-0203-4a7c-9957-49403e517c93" providerId="ADAL" clId="{6E6FA3C2-2350-4F04-9757-EB8E984326F3}" dt="2019-07-15T01:26:53.562" v="9771"/>
          <ac:inkMkLst>
            <pc:docMk/>
            <pc:sldMk cId="58265155" sldId="298"/>
            <ac:inkMk id="81" creationId="{AB2338A8-C037-4715-BAFD-1C8A5F65F0FC}"/>
          </ac:inkMkLst>
        </pc:inkChg>
        <pc:inkChg chg="add del">
          <ac:chgData name="Jerome Richalot" userId="1d6fd800-0203-4a7c-9957-49403e517c93" providerId="ADAL" clId="{6E6FA3C2-2350-4F04-9757-EB8E984326F3}" dt="2019-07-15T01:26:53.562" v="9771"/>
          <ac:inkMkLst>
            <pc:docMk/>
            <pc:sldMk cId="58265155" sldId="298"/>
            <ac:inkMk id="82" creationId="{43657621-089B-4E39-AC2D-760A9F459644}"/>
          </ac:inkMkLst>
        </pc:inkChg>
        <pc:inkChg chg="add del">
          <ac:chgData name="Jerome Richalot" userId="1d6fd800-0203-4a7c-9957-49403e517c93" providerId="ADAL" clId="{6E6FA3C2-2350-4F04-9757-EB8E984326F3}" dt="2019-07-15T01:26:53.562" v="9771"/>
          <ac:inkMkLst>
            <pc:docMk/>
            <pc:sldMk cId="58265155" sldId="298"/>
            <ac:inkMk id="83" creationId="{33ECFEFE-FCC4-44FC-BC8E-3B4652A3E7BC}"/>
          </ac:inkMkLst>
        </pc:inkChg>
        <pc:inkChg chg="add del">
          <ac:chgData name="Jerome Richalot" userId="1d6fd800-0203-4a7c-9957-49403e517c93" providerId="ADAL" clId="{6E6FA3C2-2350-4F04-9757-EB8E984326F3}" dt="2019-07-15T01:26:53.562" v="9771"/>
          <ac:inkMkLst>
            <pc:docMk/>
            <pc:sldMk cId="58265155" sldId="298"/>
            <ac:inkMk id="84" creationId="{FC92E6C2-2402-4A40-97D1-05CF656F9CBB}"/>
          </ac:inkMkLst>
        </pc:inkChg>
        <pc:inkChg chg="add del">
          <ac:chgData name="Jerome Richalot" userId="1d6fd800-0203-4a7c-9957-49403e517c93" providerId="ADAL" clId="{6E6FA3C2-2350-4F04-9757-EB8E984326F3}" dt="2019-07-15T01:27:08.876" v="9796"/>
          <ac:inkMkLst>
            <pc:docMk/>
            <pc:sldMk cId="58265155" sldId="298"/>
            <ac:inkMk id="85" creationId="{BA15AF75-C093-4EF7-9E29-57AFB058A7D7}"/>
          </ac:inkMkLst>
        </pc:inkChg>
        <pc:inkChg chg="add del">
          <ac:chgData name="Jerome Richalot" userId="1d6fd800-0203-4a7c-9957-49403e517c93" providerId="ADAL" clId="{6E6FA3C2-2350-4F04-9757-EB8E984326F3}" dt="2019-07-15T01:26:56.121" v="9776"/>
          <ac:inkMkLst>
            <pc:docMk/>
            <pc:sldMk cId="58265155" sldId="298"/>
            <ac:inkMk id="86" creationId="{E3B07D6F-2FCE-4021-AB59-6FB9D3C3C0BD}"/>
          </ac:inkMkLst>
        </pc:inkChg>
        <pc:inkChg chg="add del">
          <ac:chgData name="Jerome Richalot" userId="1d6fd800-0203-4a7c-9957-49403e517c93" providerId="ADAL" clId="{6E6FA3C2-2350-4F04-9757-EB8E984326F3}" dt="2019-07-15T01:26:56.121" v="9776"/>
          <ac:inkMkLst>
            <pc:docMk/>
            <pc:sldMk cId="58265155" sldId="298"/>
            <ac:inkMk id="87" creationId="{C0BDE1EF-162E-46BC-96AC-00D4F4093315}"/>
          </ac:inkMkLst>
        </pc:inkChg>
        <pc:inkChg chg="add del">
          <ac:chgData name="Jerome Richalot" userId="1d6fd800-0203-4a7c-9957-49403e517c93" providerId="ADAL" clId="{6E6FA3C2-2350-4F04-9757-EB8E984326F3}" dt="2019-07-15T01:26:56.121" v="9776"/>
          <ac:inkMkLst>
            <pc:docMk/>
            <pc:sldMk cId="58265155" sldId="298"/>
            <ac:inkMk id="88" creationId="{63608052-D060-4F72-A627-928F3CC0CF32}"/>
          </ac:inkMkLst>
        </pc:inkChg>
        <pc:inkChg chg="add del">
          <ac:chgData name="Jerome Richalot" userId="1d6fd800-0203-4a7c-9957-49403e517c93" providerId="ADAL" clId="{6E6FA3C2-2350-4F04-9757-EB8E984326F3}" dt="2019-07-15T01:26:56.121" v="9776"/>
          <ac:inkMkLst>
            <pc:docMk/>
            <pc:sldMk cId="58265155" sldId="298"/>
            <ac:inkMk id="89" creationId="{6059E489-1FC7-4D8F-88A3-8AFA0D133D8D}"/>
          </ac:inkMkLst>
        </pc:inkChg>
        <pc:inkChg chg="add del">
          <ac:chgData name="Jerome Richalot" userId="1d6fd800-0203-4a7c-9957-49403e517c93" providerId="ADAL" clId="{6E6FA3C2-2350-4F04-9757-EB8E984326F3}" dt="2019-07-15T01:27:08.876" v="9796"/>
          <ac:inkMkLst>
            <pc:docMk/>
            <pc:sldMk cId="58265155" sldId="298"/>
            <ac:inkMk id="90" creationId="{4189E6B0-FF2E-4963-B54F-8033B33574EB}"/>
          </ac:inkMkLst>
        </pc:inkChg>
        <pc:inkChg chg="add del">
          <ac:chgData name="Jerome Richalot" userId="1d6fd800-0203-4a7c-9957-49403e517c93" providerId="ADAL" clId="{6E6FA3C2-2350-4F04-9757-EB8E984326F3}" dt="2019-07-15T01:27:08.876" v="9796"/>
          <ac:inkMkLst>
            <pc:docMk/>
            <pc:sldMk cId="58265155" sldId="298"/>
            <ac:inkMk id="91" creationId="{B40C4FC2-C617-4B4D-BC14-979D39083482}"/>
          </ac:inkMkLst>
        </pc:inkChg>
        <pc:inkChg chg="add del">
          <ac:chgData name="Jerome Richalot" userId="1d6fd800-0203-4a7c-9957-49403e517c93" providerId="ADAL" clId="{6E6FA3C2-2350-4F04-9757-EB8E984326F3}" dt="2019-07-15T01:27:08.876" v="9796"/>
          <ac:inkMkLst>
            <pc:docMk/>
            <pc:sldMk cId="58265155" sldId="298"/>
            <ac:inkMk id="92" creationId="{42804F37-B272-4455-B2F6-457E9E9F28CA}"/>
          </ac:inkMkLst>
        </pc:inkChg>
        <pc:inkChg chg="add del">
          <ac:chgData name="Jerome Richalot" userId="1d6fd800-0203-4a7c-9957-49403e517c93" providerId="ADAL" clId="{6E6FA3C2-2350-4F04-9757-EB8E984326F3}" dt="2019-07-15T01:27:08.876" v="9796"/>
          <ac:inkMkLst>
            <pc:docMk/>
            <pc:sldMk cId="58265155" sldId="298"/>
            <ac:inkMk id="93" creationId="{360004FE-1EA0-492E-A3D1-B8DE1368FFB3}"/>
          </ac:inkMkLst>
        </pc:inkChg>
        <pc:inkChg chg="add del">
          <ac:chgData name="Jerome Richalot" userId="1d6fd800-0203-4a7c-9957-49403e517c93" providerId="ADAL" clId="{6E6FA3C2-2350-4F04-9757-EB8E984326F3}" dt="2019-07-15T01:27:08.876" v="9796"/>
          <ac:inkMkLst>
            <pc:docMk/>
            <pc:sldMk cId="58265155" sldId="298"/>
            <ac:inkMk id="94" creationId="{3E79642E-FE31-4E7C-AD3F-6DC300590185}"/>
          </ac:inkMkLst>
        </pc:inkChg>
        <pc:inkChg chg="add del">
          <ac:chgData name="Jerome Richalot" userId="1d6fd800-0203-4a7c-9957-49403e517c93" providerId="ADAL" clId="{6E6FA3C2-2350-4F04-9757-EB8E984326F3}" dt="2019-07-15T01:27:08.876" v="9796"/>
          <ac:inkMkLst>
            <pc:docMk/>
            <pc:sldMk cId="58265155" sldId="298"/>
            <ac:inkMk id="95" creationId="{350F27E2-456B-4996-8B02-1F4E3F3767E7}"/>
          </ac:inkMkLst>
        </pc:inkChg>
        <pc:inkChg chg="add del">
          <ac:chgData name="Jerome Richalot" userId="1d6fd800-0203-4a7c-9957-49403e517c93" providerId="ADAL" clId="{6E6FA3C2-2350-4F04-9757-EB8E984326F3}" dt="2019-07-15T01:27:08.876" v="9796"/>
          <ac:inkMkLst>
            <pc:docMk/>
            <pc:sldMk cId="58265155" sldId="298"/>
            <ac:inkMk id="96" creationId="{5713F3D4-5F91-4E11-8436-B328334F61E7}"/>
          </ac:inkMkLst>
        </pc:inkChg>
        <pc:inkChg chg="add del">
          <ac:chgData name="Jerome Richalot" userId="1d6fd800-0203-4a7c-9957-49403e517c93" providerId="ADAL" clId="{6E6FA3C2-2350-4F04-9757-EB8E984326F3}" dt="2019-07-15T01:27:08.876" v="9796"/>
          <ac:inkMkLst>
            <pc:docMk/>
            <pc:sldMk cId="58265155" sldId="298"/>
            <ac:inkMk id="97" creationId="{E75CD755-39EC-442E-ACA7-76461AB81F1A}"/>
          </ac:inkMkLst>
        </pc:inkChg>
        <pc:inkChg chg="add del">
          <ac:chgData name="Jerome Richalot" userId="1d6fd800-0203-4a7c-9957-49403e517c93" providerId="ADAL" clId="{6E6FA3C2-2350-4F04-9757-EB8E984326F3}" dt="2019-07-15T01:27:08.876" v="9796"/>
          <ac:inkMkLst>
            <pc:docMk/>
            <pc:sldMk cId="58265155" sldId="298"/>
            <ac:inkMk id="98" creationId="{C0E329ED-0EC5-431E-9E81-A3DF6790883E}"/>
          </ac:inkMkLst>
        </pc:inkChg>
        <pc:inkChg chg="add del">
          <ac:chgData name="Jerome Richalot" userId="1d6fd800-0203-4a7c-9957-49403e517c93" providerId="ADAL" clId="{6E6FA3C2-2350-4F04-9757-EB8E984326F3}" dt="2019-07-15T01:27:08.876" v="9796"/>
          <ac:inkMkLst>
            <pc:docMk/>
            <pc:sldMk cId="58265155" sldId="298"/>
            <ac:inkMk id="99" creationId="{5B0CCFFC-3DBF-4141-A9F2-7124E2587375}"/>
          </ac:inkMkLst>
        </pc:inkChg>
        <pc:inkChg chg="add del">
          <ac:chgData name="Jerome Richalot" userId="1d6fd800-0203-4a7c-9957-49403e517c93" providerId="ADAL" clId="{6E6FA3C2-2350-4F04-9757-EB8E984326F3}" dt="2019-07-15T01:27:08.876" v="9796"/>
          <ac:inkMkLst>
            <pc:docMk/>
            <pc:sldMk cId="58265155" sldId="298"/>
            <ac:inkMk id="100" creationId="{D19E0215-61EE-4566-A56A-D7FEE8C83866}"/>
          </ac:inkMkLst>
        </pc:inkChg>
        <pc:inkChg chg="add del">
          <ac:chgData name="Jerome Richalot" userId="1d6fd800-0203-4a7c-9957-49403e517c93" providerId="ADAL" clId="{6E6FA3C2-2350-4F04-9757-EB8E984326F3}" dt="2019-07-15T01:27:08.876" v="9796"/>
          <ac:inkMkLst>
            <pc:docMk/>
            <pc:sldMk cId="58265155" sldId="298"/>
            <ac:inkMk id="101" creationId="{CFBB5556-DE0C-4DBB-9A9B-89C2C90CE70A}"/>
          </ac:inkMkLst>
        </pc:inkChg>
        <pc:inkChg chg="add del">
          <ac:chgData name="Jerome Richalot" userId="1d6fd800-0203-4a7c-9957-49403e517c93" providerId="ADAL" clId="{6E6FA3C2-2350-4F04-9757-EB8E984326F3}" dt="2019-07-15T01:27:08.876" v="9796"/>
          <ac:inkMkLst>
            <pc:docMk/>
            <pc:sldMk cId="58265155" sldId="298"/>
            <ac:inkMk id="102" creationId="{7362FE3E-2EF8-41C1-B145-D76A18DC46E6}"/>
          </ac:inkMkLst>
        </pc:inkChg>
        <pc:inkChg chg="add del">
          <ac:chgData name="Jerome Richalot" userId="1d6fd800-0203-4a7c-9957-49403e517c93" providerId="ADAL" clId="{6E6FA3C2-2350-4F04-9757-EB8E984326F3}" dt="2019-07-15T01:27:08.876" v="9796"/>
          <ac:inkMkLst>
            <pc:docMk/>
            <pc:sldMk cId="58265155" sldId="298"/>
            <ac:inkMk id="103" creationId="{DD1CE09F-84AF-4885-A9E0-EA5890EC8776}"/>
          </ac:inkMkLst>
        </pc:inkChg>
        <pc:inkChg chg="add del">
          <ac:chgData name="Jerome Richalot" userId="1d6fd800-0203-4a7c-9957-49403e517c93" providerId="ADAL" clId="{6E6FA3C2-2350-4F04-9757-EB8E984326F3}" dt="2019-07-15T01:27:08.876" v="9796"/>
          <ac:inkMkLst>
            <pc:docMk/>
            <pc:sldMk cId="58265155" sldId="298"/>
            <ac:inkMk id="104" creationId="{8F0CFB2B-141F-4591-9C2B-30A5BE6159BC}"/>
          </ac:inkMkLst>
        </pc:inkChg>
        <pc:inkChg chg="add del">
          <ac:chgData name="Jerome Richalot" userId="1d6fd800-0203-4a7c-9957-49403e517c93" providerId="ADAL" clId="{6E6FA3C2-2350-4F04-9757-EB8E984326F3}" dt="2019-07-15T01:27:08.876" v="9796"/>
          <ac:inkMkLst>
            <pc:docMk/>
            <pc:sldMk cId="58265155" sldId="298"/>
            <ac:inkMk id="105" creationId="{0C0524BE-2704-4682-A73C-B4EC90D4C9C5}"/>
          </ac:inkMkLst>
        </pc:inkChg>
        <pc:inkChg chg="add del">
          <ac:chgData name="Jerome Richalot" userId="1d6fd800-0203-4a7c-9957-49403e517c93" providerId="ADAL" clId="{6E6FA3C2-2350-4F04-9757-EB8E984326F3}" dt="2019-07-15T01:27:08.876" v="9796"/>
          <ac:inkMkLst>
            <pc:docMk/>
            <pc:sldMk cId="58265155" sldId="298"/>
            <ac:inkMk id="106" creationId="{02EE13D1-5FC4-43B0-81FF-466EC3F1DDA0}"/>
          </ac:inkMkLst>
        </pc:inkChg>
        <pc:inkChg chg="add del">
          <ac:chgData name="Jerome Richalot" userId="1d6fd800-0203-4a7c-9957-49403e517c93" providerId="ADAL" clId="{6E6FA3C2-2350-4F04-9757-EB8E984326F3}" dt="2019-07-15T01:27:08.876" v="9796"/>
          <ac:inkMkLst>
            <pc:docMk/>
            <pc:sldMk cId="58265155" sldId="298"/>
            <ac:inkMk id="107" creationId="{A197F4CD-76A5-42F1-8606-BC4E9282C25F}"/>
          </ac:inkMkLst>
        </pc:inkChg>
        <pc:inkChg chg="add del">
          <ac:chgData name="Jerome Richalot" userId="1d6fd800-0203-4a7c-9957-49403e517c93" providerId="ADAL" clId="{6E6FA3C2-2350-4F04-9757-EB8E984326F3}" dt="2019-07-15T01:27:08.876" v="9796"/>
          <ac:inkMkLst>
            <pc:docMk/>
            <pc:sldMk cId="58265155" sldId="298"/>
            <ac:inkMk id="108" creationId="{C83AECE6-BD6F-4580-8284-EFDDE97332E5}"/>
          </ac:inkMkLst>
        </pc:inkChg>
        <pc:inkChg chg="add del">
          <ac:chgData name="Jerome Richalot" userId="1d6fd800-0203-4a7c-9957-49403e517c93" providerId="ADAL" clId="{6E6FA3C2-2350-4F04-9757-EB8E984326F3}" dt="2019-07-15T01:27:08.876" v="9796"/>
          <ac:inkMkLst>
            <pc:docMk/>
            <pc:sldMk cId="58265155" sldId="298"/>
            <ac:inkMk id="109" creationId="{FE3B8E74-10C0-408D-832B-F65C7EFA864C}"/>
          </ac:inkMkLst>
        </pc:inkChg>
        <pc:inkChg chg="add">
          <ac:chgData name="Jerome Richalot" userId="1d6fd800-0203-4a7c-9957-49403e517c93" providerId="ADAL" clId="{6E6FA3C2-2350-4F04-9757-EB8E984326F3}" dt="2019-07-15T01:27:08.876" v="9796"/>
          <ac:inkMkLst>
            <pc:docMk/>
            <pc:sldMk cId="58265155" sldId="298"/>
            <ac:inkMk id="110" creationId="{DD592B5E-DD03-4660-81EB-0F0176247845}"/>
          </ac:inkMkLst>
        </pc:inkChg>
        <pc:inkChg chg="add del">
          <ac:chgData name="Jerome Richalot" userId="1d6fd800-0203-4a7c-9957-49403e517c93" providerId="ADAL" clId="{6E6FA3C2-2350-4F04-9757-EB8E984326F3}" dt="2019-07-15T01:27:13.088" v="9805"/>
          <ac:inkMkLst>
            <pc:docMk/>
            <pc:sldMk cId="58265155" sldId="298"/>
            <ac:inkMk id="111" creationId="{BF6FC5B5-5334-4DD8-B9F5-2D232C6A3C81}"/>
          </ac:inkMkLst>
        </pc:inkChg>
        <pc:inkChg chg="add del">
          <ac:chgData name="Jerome Richalot" userId="1d6fd800-0203-4a7c-9957-49403e517c93" providerId="ADAL" clId="{6E6FA3C2-2350-4F04-9757-EB8E984326F3}" dt="2019-07-15T01:27:13.088" v="9805"/>
          <ac:inkMkLst>
            <pc:docMk/>
            <pc:sldMk cId="58265155" sldId="298"/>
            <ac:inkMk id="112" creationId="{1CE80BA1-0B2A-4813-A1DB-2BAA271CC363}"/>
          </ac:inkMkLst>
        </pc:inkChg>
        <pc:inkChg chg="add del">
          <ac:chgData name="Jerome Richalot" userId="1d6fd800-0203-4a7c-9957-49403e517c93" providerId="ADAL" clId="{6E6FA3C2-2350-4F04-9757-EB8E984326F3}" dt="2019-07-15T01:27:13.088" v="9805"/>
          <ac:inkMkLst>
            <pc:docMk/>
            <pc:sldMk cId="58265155" sldId="298"/>
            <ac:inkMk id="113" creationId="{9B019740-E93F-43FE-AF43-D61C2B37010F}"/>
          </ac:inkMkLst>
        </pc:inkChg>
        <pc:inkChg chg="add del">
          <ac:chgData name="Jerome Richalot" userId="1d6fd800-0203-4a7c-9957-49403e517c93" providerId="ADAL" clId="{6E6FA3C2-2350-4F04-9757-EB8E984326F3}" dt="2019-07-15T01:27:13.088" v="9805"/>
          <ac:inkMkLst>
            <pc:docMk/>
            <pc:sldMk cId="58265155" sldId="298"/>
            <ac:inkMk id="114" creationId="{AF383BCC-C41F-42A2-9DE1-6D073EAF5FD7}"/>
          </ac:inkMkLst>
        </pc:inkChg>
        <pc:inkChg chg="add del">
          <ac:chgData name="Jerome Richalot" userId="1d6fd800-0203-4a7c-9957-49403e517c93" providerId="ADAL" clId="{6E6FA3C2-2350-4F04-9757-EB8E984326F3}" dt="2019-07-15T01:27:13.088" v="9805"/>
          <ac:inkMkLst>
            <pc:docMk/>
            <pc:sldMk cId="58265155" sldId="298"/>
            <ac:inkMk id="115" creationId="{942F474E-FBD3-43E2-99D1-E3FCE20F2A54}"/>
          </ac:inkMkLst>
        </pc:inkChg>
        <pc:inkChg chg="add del">
          <ac:chgData name="Jerome Richalot" userId="1d6fd800-0203-4a7c-9957-49403e517c93" providerId="ADAL" clId="{6E6FA3C2-2350-4F04-9757-EB8E984326F3}" dt="2019-07-15T01:27:13.088" v="9805"/>
          <ac:inkMkLst>
            <pc:docMk/>
            <pc:sldMk cId="58265155" sldId="298"/>
            <ac:inkMk id="116" creationId="{F30CE2C3-6A30-4BE6-9EE1-A59F0E4EB098}"/>
          </ac:inkMkLst>
        </pc:inkChg>
        <pc:inkChg chg="add del">
          <ac:chgData name="Jerome Richalot" userId="1d6fd800-0203-4a7c-9957-49403e517c93" providerId="ADAL" clId="{6E6FA3C2-2350-4F04-9757-EB8E984326F3}" dt="2019-07-15T01:27:13.088" v="9805"/>
          <ac:inkMkLst>
            <pc:docMk/>
            <pc:sldMk cId="58265155" sldId="298"/>
            <ac:inkMk id="117" creationId="{9B0391F4-CF23-49F9-9BAF-507FB12BBA46}"/>
          </ac:inkMkLst>
        </pc:inkChg>
        <pc:inkChg chg="add del">
          <ac:chgData name="Jerome Richalot" userId="1d6fd800-0203-4a7c-9957-49403e517c93" providerId="ADAL" clId="{6E6FA3C2-2350-4F04-9757-EB8E984326F3}" dt="2019-07-15T01:27:13.088" v="9805"/>
          <ac:inkMkLst>
            <pc:docMk/>
            <pc:sldMk cId="58265155" sldId="298"/>
            <ac:inkMk id="118" creationId="{66EC0975-167B-4C21-B571-A72F4EAB8075}"/>
          </ac:inkMkLst>
        </pc:inkChg>
        <pc:inkChg chg="add del">
          <ac:chgData name="Jerome Richalot" userId="1d6fd800-0203-4a7c-9957-49403e517c93" providerId="ADAL" clId="{6E6FA3C2-2350-4F04-9757-EB8E984326F3}" dt="2019-07-15T01:27:13.088" v="9805"/>
          <ac:inkMkLst>
            <pc:docMk/>
            <pc:sldMk cId="58265155" sldId="298"/>
            <ac:inkMk id="119" creationId="{BE741DF4-A098-487A-AEF9-4495F3BF85C8}"/>
          </ac:inkMkLst>
        </pc:inkChg>
        <pc:inkChg chg="add del">
          <ac:chgData name="Jerome Richalot" userId="1d6fd800-0203-4a7c-9957-49403e517c93" providerId="ADAL" clId="{6E6FA3C2-2350-4F04-9757-EB8E984326F3}" dt="2019-07-15T01:27:19.756" v="9817"/>
          <ac:inkMkLst>
            <pc:docMk/>
            <pc:sldMk cId="58265155" sldId="298"/>
            <ac:inkMk id="120" creationId="{929B6D2A-B39F-4A05-8F15-918932E2EAEC}"/>
          </ac:inkMkLst>
        </pc:inkChg>
        <pc:inkChg chg="add del">
          <ac:chgData name="Jerome Richalot" userId="1d6fd800-0203-4a7c-9957-49403e517c93" providerId="ADAL" clId="{6E6FA3C2-2350-4F04-9757-EB8E984326F3}" dt="2019-07-15T01:27:19.756" v="9817"/>
          <ac:inkMkLst>
            <pc:docMk/>
            <pc:sldMk cId="58265155" sldId="298"/>
            <ac:inkMk id="121" creationId="{3B8E1563-6DCB-4164-A767-FADC0AFC8015}"/>
          </ac:inkMkLst>
        </pc:inkChg>
        <pc:inkChg chg="add del">
          <ac:chgData name="Jerome Richalot" userId="1d6fd800-0203-4a7c-9957-49403e517c93" providerId="ADAL" clId="{6E6FA3C2-2350-4F04-9757-EB8E984326F3}" dt="2019-07-15T01:27:19.756" v="9817"/>
          <ac:inkMkLst>
            <pc:docMk/>
            <pc:sldMk cId="58265155" sldId="298"/>
            <ac:inkMk id="122" creationId="{6F337C03-7B53-4914-987C-29FEE55AB785}"/>
          </ac:inkMkLst>
        </pc:inkChg>
        <pc:inkChg chg="add del">
          <ac:chgData name="Jerome Richalot" userId="1d6fd800-0203-4a7c-9957-49403e517c93" providerId="ADAL" clId="{6E6FA3C2-2350-4F04-9757-EB8E984326F3}" dt="2019-07-15T01:27:19.756" v="9817"/>
          <ac:inkMkLst>
            <pc:docMk/>
            <pc:sldMk cId="58265155" sldId="298"/>
            <ac:inkMk id="123" creationId="{D5789091-348F-4818-B859-467BBF04B977}"/>
          </ac:inkMkLst>
        </pc:inkChg>
        <pc:inkChg chg="add del">
          <ac:chgData name="Jerome Richalot" userId="1d6fd800-0203-4a7c-9957-49403e517c93" providerId="ADAL" clId="{6E6FA3C2-2350-4F04-9757-EB8E984326F3}" dt="2019-07-15T01:27:19.756" v="9817"/>
          <ac:inkMkLst>
            <pc:docMk/>
            <pc:sldMk cId="58265155" sldId="298"/>
            <ac:inkMk id="124" creationId="{019486BD-F4D3-4F03-8DD7-B73007F06C89}"/>
          </ac:inkMkLst>
        </pc:inkChg>
        <pc:inkChg chg="add del">
          <ac:chgData name="Jerome Richalot" userId="1d6fd800-0203-4a7c-9957-49403e517c93" providerId="ADAL" clId="{6E6FA3C2-2350-4F04-9757-EB8E984326F3}" dt="2019-07-15T01:27:19.756" v="9817"/>
          <ac:inkMkLst>
            <pc:docMk/>
            <pc:sldMk cId="58265155" sldId="298"/>
            <ac:inkMk id="125" creationId="{085A254F-FFC0-465B-BD2F-1B498B9A1740}"/>
          </ac:inkMkLst>
        </pc:inkChg>
        <pc:inkChg chg="add del">
          <ac:chgData name="Jerome Richalot" userId="1d6fd800-0203-4a7c-9957-49403e517c93" providerId="ADAL" clId="{6E6FA3C2-2350-4F04-9757-EB8E984326F3}" dt="2019-07-15T01:27:19.756" v="9817"/>
          <ac:inkMkLst>
            <pc:docMk/>
            <pc:sldMk cId="58265155" sldId="298"/>
            <ac:inkMk id="126" creationId="{72D34D0E-668B-4BF7-A195-CC42EEFEB0C8}"/>
          </ac:inkMkLst>
        </pc:inkChg>
        <pc:inkChg chg="add del">
          <ac:chgData name="Jerome Richalot" userId="1d6fd800-0203-4a7c-9957-49403e517c93" providerId="ADAL" clId="{6E6FA3C2-2350-4F04-9757-EB8E984326F3}" dt="2019-07-15T01:27:19.756" v="9817"/>
          <ac:inkMkLst>
            <pc:docMk/>
            <pc:sldMk cId="58265155" sldId="298"/>
            <ac:inkMk id="127" creationId="{1500F06F-8125-4C59-BA74-FD1C27DEE3AD}"/>
          </ac:inkMkLst>
        </pc:inkChg>
        <pc:inkChg chg="add del">
          <ac:chgData name="Jerome Richalot" userId="1d6fd800-0203-4a7c-9957-49403e517c93" providerId="ADAL" clId="{6E6FA3C2-2350-4F04-9757-EB8E984326F3}" dt="2019-07-15T01:27:19.756" v="9817"/>
          <ac:inkMkLst>
            <pc:docMk/>
            <pc:sldMk cId="58265155" sldId="298"/>
            <ac:inkMk id="128" creationId="{B345EA67-81B0-460A-A207-24EFF3CEE6FD}"/>
          </ac:inkMkLst>
        </pc:inkChg>
        <pc:inkChg chg="add del">
          <ac:chgData name="Jerome Richalot" userId="1d6fd800-0203-4a7c-9957-49403e517c93" providerId="ADAL" clId="{6E6FA3C2-2350-4F04-9757-EB8E984326F3}" dt="2019-07-15T01:27:19.756" v="9817"/>
          <ac:inkMkLst>
            <pc:docMk/>
            <pc:sldMk cId="58265155" sldId="298"/>
            <ac:inkMk id="129" creationId="{FDA3C778-E0D3-4F58-98E8-7153E309E25A}"/>
          </ac:inkMkLst>
        </pc:inkChg>
        <pc:inkChg chg="add del">
          <ac:chgData name="Jerome Richalot" userId="1d6fd800-0203-4a7c-9957-49403e517c93" providerId="ADAL" clId="{6E6FA3C2-2350-4F04-9757-EB8E984326F3}" dt="2019-07-15T01:27:19.756" v="9817"/>
          <ac:inkMkLst>
            <pc:docMk/>
            <pc:sldMk cId="58265155" sldId="298"/>
            <ac:inkMk id="130" creationId="{A26E50AC-D9D7-43E4-B7BE-F928D2B8255D}"/>
          </ac:inkMkLst>
        </pc:inkChg>
        <pc:inkChg chg="add del">
          <ac:chgData name="Jerome Richalot" userId="1d6fd800-0203-4a7c-9957-49403e517c93" providerId="ADAL" clId="{6E6FA3C2-2350-4F04-9757-EB8E984326F3}" dt="2019-07-15T01:27:19.756" v="9817"/>
          <ac:inkMkLst>
            <pc:docMk/>
            <pc:sldMk cId="58265155" sldId="298"/>
            <ac:inkMk id="131" creationId="{2090B906-3764-411E-A36D-8414D46375AB}"/>
          </ac:inkMkLst>
        </pc:inkChg>
        <pc:inkChg chg="add del">
          <ac:chgData name="Jerome Richalot" userId="1d6fd800-0203-4a7c-9957-49403e517c93" providerId="ADAL" clId="{6E6FA3C2-2350-4F04-9757-EB8E984326F3}" dt="2019-07-15T01:27:21.777" v="9820"/>
          <ac:inkMkLst>
            <pc:docMk/>
            <pc:sldMk cId="58265155" sldId="298"/>
            <ac:inkMk id="132" creationId="{C5D1E8D8-CAC9-4577-89B5-580BA36806C9}"/>
          </ac:inkMkLst>
        </pc:inkChg>
        <pc:inkChg chg="add del">
          <ac:chgData name="Jerome Richalot" userId="1d6fd800-0203-4a7c-9957-49403e517c93" providerId="ADAL" clId="{6E6FA3C2-2350-4F04-9757-EB8E984326F3}" dt="2019-07-15T01:27:21.777" v="9820"/>
          <ac:inkMkLst>
            <pc:docMk/>
            <pc:sldMk cId="58265155" sldId="298"/>
            <ac:inkMk id="133" creationId="{6011A485-3BEA-4568-A967-D1F1464F0A6A}"/>
          </ac:inkMkLst>
        </pc:inkChg>
        <pc:inkChg chg="add del">
          <ac:chgData name="Jerome Richalot" userId="1d6fd800-0203-4a7c-9957-49403e517c93" providerId="ADAL" clId="{6E6FA3C2-2350-4F04-9757-EB8E984326F3}" dt="2019-07-15T01:27:21.777" v="9820"/>
          <ac:inkMkLst>
            <pc:docMk/>
            <pc:sldMk cId="58265155" sldId="298"/>
            <ac:inkMk id="134" creationId="{DF0964EA-5A52-4D53-92FE-43F0C86BC118}"/>
          </ac:inkMkLst>
        </pc:inkChg>
        <pc:inkChg chg="add del">
          <ac:chgData name="Jerome Richalot" userId="1d6fd800-0203-4a7c-9957-49403e517c93" providerId="ADAL" clId="{6E6FA3C2-2350-4F04-9757-EB8E984326F3}" dt="2019-07-15T01:27:22.776" v="9823"/>
          <ac:inkMkLst>
            <pc:docMk/>
            <pc:sldMk cId="58265155" sldId="298"/>
            <ac:inkMk id="135" creationId="{D65C759F-2AA9-4284-A9D8-3E92B1F29687}"/>
          </ac:inkMkLst>
        </pc:inkChg>
        <pc:inkChg chg="add del">
          <ac:chgData name="Jerome Richalot" userId="1d6fd800-0203-4a7c-9957-49403e517c93" providerId="ADAL" clId="{6E6FA3C2-2350-4F04-9757-EB8E984326F3}" dt="2019-07-15T01:27:22.776" v="9823"/>
          <ac:inkMkLst>
            <pc:docMk/>
            <pc:sldMk cId="58265155" sldId="298"/>
            <ac:inkMk id="136" creationId="{2DF707D0-E258-4FE1-90F5-521C55F4C826}"/>
          </ac:inkMkLst>
        </pc:inkChg>
        <pc:inkChg chg="add del">
          <ac:chgData name="Jerome Richalot" userId="1d6fd800-0203-4a7c-9957-49403e517c93" providerId="ADAL" clId="{6E6FA3C2-2350-4F04-9757-EB8E984326F3}" dt="2019-07-15T01:27:22.776" v="9823"/>
          <ac:inkMkLst>
            <pc:docMk/>
            <pc:sldMk cId="58265155" sldId="298"/>
            <ac:inkMk id="137" creationId="{CC3C39F2-56EE-4EBE-AF23-DC852969F7EE}"/>
          </ac:inkMkLst>
        </pc:inkChg>
        <pc:inkChg chg="add">
          <ac:chgData name="Jerome Richalot" userId="1d6fd800-0203-4a7c-9957-49403e517c93" providerId="ADAL" clId="{6E6FA3C2-2350-4F04-9757-EB8E984326F3}" dt="2019-07-15T01:27:22.776" v="9823"/>
          <ac:inkMkLst>
            <pc:docMk/>
            <pc:sldMk cId="58265155" sldId="298"/>
            <ac:inkMk id="138" creationId="{A33271A2-F174-45D3-AC0B-32B7BAAE22F7}"/>
          </ac:inkMkLst>
        </pc:inkChg>
      </pc:sldChg>
      <pc:sldChg chg="modSp add ord">
        <pc:chgData name="Jerome Richalot" userId="1d6fd800-0203-4a7c-9957-49403e517c93" providerId="ADAL" clId="{6E6FA3C2-2350-4F04-9757-EB8E984326F3}" dt="2019-07-15T03:45:22.891" v="10123"/>
        <pc:sldMkLst>
          <pc:docMk/>
          <pc:sldMk cId="4127590075" sldId="299"/>
        </pc:sldMkLst>
        <pc:spChg chg="mod">
          <ac:chgData name="Jerome Richalot" userId="1d6fd800-0203-4a7c-9957-49403e517c93" providerId="ADAL" clId="{6E6FA3C2-2350-4F04-9757-EB8E984326F3}" dt="2019-07-15T03:45:12.542" v="10122" actId="2711"/>
          <ac:spMkLst>
            <pc:docMk/>
            <pc:sldMk cId="4127590075" sldId="299"/>
            <ac:spMk id="3" creationId="{A92324E5-38D4-4220-9B68-67046C275B6A}"/>
          </ac:spMkLst>
        </pc:spChg>
        <pc:picChg chg="mod">
          <ac:chgData name="Jerome Richalot" userId="1d6fd800-0203-4a7c-9957-49403e517c93" providerId="ADAL" clId="{6E6FA3C2-2350-4F04-9757-EB8E984326F3}" dt="2019-07-15T03:44:58.212" v="10121" actId="1076"/>
          <ac:picMkLst>
            <pc:docMk/>
            <pc:sldMk cId="4127590075" sldId="299"/>
            <ac:picMk id="4" creationId="{6DD23287-AA6B-432E-9F39-75A00B419F1C}"/>
          </ac:picMkLst>
        </pc:picChg>
      </pc:sldChg>
      <pc:sldMasterChg chg="delSp">
        <pc:chgData name="Jerome Richalot" userId="1d6fd800-0203-4a7c-9957-49403e517c93" providerId="ADAL" clId="{6E6FA3C2-2350-4F04-9757-EB8E984326F3}" dt="2019-06-27T23:02:33.404" v="178" actId="478"/>
        <pc:sldMasterMkLst>
          <pc:docMk/>
          <pc:sldMasterMk cId="337106632" sldId="2147483749"/>
        </pc:sldMasterMkLst>
        <pc:cxnChg chg="del">
          <ac:chgData name="Jerome Richalot" userId="1d6fd800-0203-4a7c-9957-49403e517c93" providerId="ADAL" clId="{6E6FA3C2-2350-4F04-9757-EB8E984326F3}" dt="2019-06-27T23:02:33.404" v="178" actId="478"/>
          <ac:cxnSpMkLst>
            <pc:docMk/>
            <pc:sldMasterMk cId="337106632" sldId="2147483749"/>
            <ac:cxnSpMk id="10" creationId="{00000000-0000-0000-0000-000000000000}"/>
          </ac:cxnSpMkLst>
        </pc:cxnChg>
      </pc:sldMasterChg>
      <pc:sldMasterChg chg="delSp modSldLayout">
        <pc:chgData name="Jerome Richalot" userId="1d6fd800-0203-4a7c-9957-49403e517c93" providerId="ADAL" clId="{6E6FA3C2-2350-4F04-9757-EB8E984326F3}" dt="2019-07-15T00:58:08.202" v="9365"/>
        <pc:sldMasterMkLst>
          <pc:docMk/>
          <pc:sldMasterMk cId="2903168299" sldId="2147483762"/>
        </pc:sldMasterMkLst>
        <pc:cxnChg chg="del">
          <ac:chgData name="Jerome Richalot" userId="1d6fd800-0203-4a7c-9957-49403e517c93" providerId="ADAL" clId="{6E6FA3C2-2350-4F04-9757-EB8E984326F3}" dt="2019-06-27T23:04:59.424" v="215" actId="478"/>
          <ac:cxnSpMkLst>
            <pc:docMk/>
            <pc:sldMasterMk cId="2903168299" sldId="2147483762"/>
            <ac:cxnSpMk id="10" creationId="{00000000-0000-0000-0000-000000000000}"/>
          </ac:cxnSpMkLst>
        </pc:cxnChg>
        <pc:sldLayoutChg chg="delSp">
          <pc:chgData name="Jerome Richalot" userId="1d6fd800-0203-4a7c-9957-49403e517c93" providerId="ADAL" clId="{6E6FA3C2-2350-4F04-9757-EB8E984326F3}" dt="2019-07-15T00:58:08.202" v="9365"/>
          <pc:sldLayoutMkLst>
            <pc:docMk/>
            <pc:sldMasterMk cId="2903168299" sldId="2147483762"/>
            <pc:sldLayoutMk cId="1270893529" sldId="2147483932"/>
          </pc:sldLayoutMkLst>
          <pc:picChg chg="del">
            <ac:chgData name="Jerome Richalot" userId="1d6fd800-0203-4a7c-9957-49403e517c93" providerId="ADAL" clId="{6E6FA3C2-2350-4F04-9757-EB8E984326F3}" dt="2019-07-15T00:58:08.202" v="9365"/>
            <ac:picMkLst>
              <pc:docMk/>
              <pc:sldMasterMk cId="2903168299" sldId="2147483762"/>
              <pc:sldLayoutMk cId="1270893529" sldId="2147483932"/>
              <ac:picMk id="3" creationId="{00000000-0000-0000-0000-000000000000}"/>
            </ac:picMkLst>
          </pc:picChg>
        </pc:sldLayoutChg>
      </pc:sldMasterChg>
      <pc:sldMasterChg chg="delSp">
        <pc:chgData name="Jerome Richalot" userId="1d6fd800-0203-4a7c-9957-49403e517c93" providerId="ADAL" clId="{6E6FA3C2-2350-4F04-9757-EB8E984326F3}" dt="2019-06-27T23:37:45.764" v="1763" actId="478"/>
        <pc:sldMasterMkLst>
          <pc:docMk/>
          <pc:sldMasterMk cId="2592986044" sldId="2147483775"/>
        </pc:sldMasterMkLst>
        <pc:cxnChg chg="del">
          <ac:chgData name="Jerome Richalot" userId="1d6fd800-0203-4a7c-9957-49403e517c93" providerId="ADAL" clId="{6E6FA3C2-2350-4F04-9757-EB8E984326F3}" dt="2019-06-27T23:37:45.764" v="1763" actId="478"/>
          <ac:cxnSpMkLst>
            <pc:docMk/>
            <pc:sldMasterMk cId="2592986044" sldId="2147483775"/>
            <ac:cxnSpMk id="10" creationId="{00000000-0000-0000-0000-000000000000}"/>
          </ac:cxnSpMkLst>
        </pc:cxnChg>
      </pc:sldMasterChg>
      <pc:sldMasterChg chg="delSp add del addSldLayout delSldLayout">
        <pc:chgData name="Jerome Richalot" userId="1d6fd800-0203-4a7c-9957-49403e517c93" providerId="ADAL" clId="{6E6FA3C2-2350-4F04-9757-EB8E984326F3}" dt="2019-06-28T03:21:10.320" v="2823" actId="2696"/>
        <pc:sldMasterMkLst>
          <pc:docMk/>
          <pc:sldMasterMk cId="1284535326" sldId="2147483801"/>
        </pc:sldMasterMkLst>
        <pc:cxnChg chg="del">
          <ac:chgData name="Jerome Richalot" userId="1d6fd800-0203-4a7c-9957-49403e517c93" providerId="ADAL" clId="{6E6FA3C2-2350-4F04-9757-EB8E984326F3}" dt="2019-06-28T02:45:58.467" v="2450" actId="478"/>
          <ac:cxnSpMkLst>
            <pc:docMk/>
            <pc:sldMasterMk cId="1284535326" sldId="2147483801"/>
            <ac:cxnSpMk id="10" creationId="{00000000-0000-0000-0000-000000000000}"/>
          </ac:cxnSpMkLst>
        </pc:cxnChg>
        <pc:sldLayoutChg chg="add del">
          <pc:chgData name="Jerome Richalot" userId="1d6fd800-0203-4a7c-9957-49403e517c93" providerId="ADAL" clId="{6E6FA3C2-2350-4F04-9757-EB8E984326F3}" dt="2019-06-28T03:21:10.320" v="2823" actId="2696"/>
          <pc:sldLayoutMkLst>
            <pc:docMk/>
            <pc:sldMasterMk cId="1284535326" sldId="2147483801"/>
            <pc:sldLayoutMk cId="3522817816" sldId="2147483802"/>
          </pc:sldLayoutMkLst>
        </pc:sldLayoutChg>
        <pc:sldLayoutChg chg="add del">
          <pc:chgData name="Jerome Richalot" userId="1d6fd800-0203-4a7c-9957-49403e517c93" providerId="ADAL" clId="{6E6FA3C2-2350-4F04-9757-EB8E984326F3}" dt="2019-06-28T03:21:10.315" v="2822" actId="2696"/>
          <pc:sldLayoutMkLst>
            <pc:docMk/>
            <pc:sldMasterMk cId="1284535326" sldId="2147483801"/>
            <pc:sldLayoutMk cId="1987871557" sldId="2147483803"/>
          </pc:sldLayoutMkLst>
        </pc:sldLayoutChg>
        <pc:sldLayoutChg chg="add del">
          <pc:chgData name="Jerome Richalot" userId="1d6fd800-0203-4a7c-9957-49403e517c93" providerId="ADAL" clId="{6E6FA3C2-2350-4F04-9757-EB8E984326F3}" dt="2019-06-28T03:21:10.312" v="2821" actId="2696"/>
          <pc:sldLayoutMkLst>
            <pc:docMk/>
            <pc:sldMasterMk cId="1284535326" sldId="2147483801"/>
            <pc:sldLayoutMk cId="2417029544" sldId="2147483804"/>
          </pc:sldLayoutMkLst>
        </pc:sldLayoutChg>
        <pc:sldLayoutChg chg="add del">
          <pc:chgData name="Jerome Richalot" userId="1d6fd800-0203-4a7c-9957-49403e517c93" providerId="ADAL" clId="{6E6FA3C2-2350-4F04-9757-EB8E984326F3}" dt="2019-06-28T03:21:10.309" v="2820" actId="2696"/>
          <pc:sldLayoutMkLst>
            <pc:docMk/>
            <pc:sldMasterMk cId="1284535326" sldId="2147483801"/>
            <pc:sldLayoutMk cId="53525505" sldId="2147483805"/>
          </pc:sldLayoutMkLst>
        </pc:sldLayoutChg>
        <pc:sldLayoutChg chg="add del">
          <pc:chgData name="Jerome Richalot" userId="1d6fd800-0203-4a7c-9957-49403e517c93" providerId="ADAL" clId="{6E6FA3C2-2350-4F04-9757-EB8E984326F3}" dt="2019-06-28T03:21:10.305" v="2819" actId="2696"/>
          <pc:sldLayoutMkLst>
            <pc:docMk/>
            <pc:sldMasterMk cId="1284535326" sldId="2147483801"/>
            <pc:sldLayoutMk cId="1237962183" sldId="2147483806"/>
          </pc:sldLayoutMkLst>
        </pc:sldLayoutChg>
        <pc:sldLayoutChg chg="add del">
          <pc:chgData name="Jerome Richalot" userId="1d6fd800-0203-4a7c-9957-49403e517c93" providerId="ADAL" clId="{6E6FA3C2-2350-4F04-9757-EB8E984326F3}" dt="2019-06-28T03:21:10.303" v="2818" actId="2696"/>
          <pc:sldLayoutMkLst>
            <pc:docMk/>
            <pc:sldMasterMk cId="1284535326" sldId="2147483801"/>
            <pc:sldLayoutMk cId="1377817665" sldId="2147483807"/>
          </pc:sldLayoutMkLst>
        </pc:sldLayoutChg>
        <pc:sldLayoutChg chg="add del">
          <pc:chgData name="Jerome Richalot" userId="1d6fd800-0203-4a7c-9957-49403e517c93" providerId="ADAL" clId="{6E6FA3C2-2350-4F04-9757-EB8E984326F3}" dt="2019-06-28T03:21:10.298" v="2817" actId="2696"/>
          <pc:sldLayoutMkLst>
            <pc:docMk/>
            <pc:sldMasterMk cId="1284535326" sldId="2147483801"/>
            <pc:sldLayoutMk cId="2930697136" sldId="2147483808"/>
          </pc:sldLayoutMkLst>
        </pc:sldLayoutChg>
        <pc:sldLayoutChg chg="add del">
          <pc:chgData name="Jerome Richalot" userId="1d6fd800-0203-4a7c-9957-49403e517c93" providerId="ADAL" clId="{6E6FA3C2-2350-4F04-9757-EB8E984326F3}" dt="2019-06-28T03:21:10.294" v="2816" actId="2696"/>
          <pc:sldLayoutMkLst>
            <pc:docMk/>
            <pc:sldMasterMk cId="1284535326" sldId="2147483801"/>
            <pc:sldLayoutMk cId="916053650" sldId="2147483809"/>
          </pc:sldLayoutMkLst>
        </pc:sldLayoutChg>
        <pc:sldLayoutChg chg="add del">
          <pc:chgData name="Jerome Richalot" userId="1d6fd800-0203-4a7c-9957-49403e517c93" providerId="ADAL" clId="{6E6FA3C2-2350-4F04-9757-EB8E984326F3}" dt="2019-06-28T03:21:10.292" v="2815" actId="2696"/>
          <pc:sldLayoutMkLst>
            <pc:docMk/>
            <pc:sldMasterMk cId="1284535326" sldId="2147483801"/>
            <pc:sldLayoutMk cId="4203997009" sldId="2147483810"/>
          </pc:sldLayoutMkLst>
        </pc:sldLayoutChg>
        <pc:sldLayoutChg chg="add del">
          <pc:chgData name="Jerome Richalot" userId="1d6fd800-0203-4a7c-9957-49403e517c93" providerId="ADAL" clId="{6E6FA3C2-2350-4F04-9757-EB8E984326F3}" dt="2019-06-28T03:21:10.290" v="2814" actId="2696"/>
          <pc:sldLayoutMkLst>
            <pc:docMk/>
            <pc:sldMasterMk cId="1284535326" sldId="2147483801"/>
            <pc:sldLayoutMk cId="33770612" sldId="2147483811"/>
          </pc:sldLayoutMkLst>
        </pc:sldLayoutChg>
        <pc:sldLayoutChg chg="add del">
          <pc:chgData name="Jerome Richalot" userId="1d6fd800-0203-4a7c-9957-49403e517c93" providerId="ADAL" clId="{6E6FA3C2-2350-4F04-9757-EB8E984326F3}" dt="2019-06-28T03:21:10.288" v="2813" actId="2696"/>
          <pc:sldLayoutMkLst>
            <pc:docMk/>
            <pc:sldMasterMk cId="1284535326" sldId="2147483801"/>
            <pc:sldLayoutMk cId="1806895576" sldId="2147483812"/>
          </pc:sldLayoutMkLst>
        </pc:sldLayoutChg>
        <pc:sldLayoutChg chg="add del">
          <pc:chgData name="Jerome Richalot" userId="1d6fd800-0203-4a7c-9957-49403e517c93" providerId="ADAL" clId="{6E6FA3C2-2350-4F04-9757-EB8E984326F3}" dt="2019-06-28T03:21:10.286" v="2812" actId="2696"/>
          <pc:sldLayoutMkLst>
            <pc:docMk/>
            <pc:sldMasterMk cId="1284535326" sldId="2147483801"/>
            <pc:sldLayoutMk cId="1250886304" sldId="2147483813"/>
          </pc:sldLayoutMkLst>
        </pc:sldLayoutChg>
      </pc:sldMasterChg>
      <pc:sldMasterChg chg="delSp">
        <pc:chgData name="Jerome Richalot" userId="1d6fd800-0203-4a7c-9957-49403e517c93" providerId="ADAL" clId="{6E6FA3C2-2350-4F04-9757-EB8E984326F3}" dt="2019-06-30T01:49:43.148" v="5816" actId="478"/>
        <pc:sldMasterMkLst>
          <pc:docMk/>
          <pc:sldMasterMk cId="1024124144" sldId="2147483815"/>
        </pc:sldMasterMkLst>
        <pc:cxnChg chg="del">
          <ac:chgData name="Jerome Richalot" userId="1d6fd800-0203-4a7c-9957-49403e517c93" providerId="ADAL" clId="{6E6FA3C2-2350-4F04-9757-EB8E984326F3}" dt="2019-06-30T01:49:43.148" v="5816" actId="478"/>
          <ac:cxnSpMkLst>
            <pc:docMk/>
            <pc:sldMasterMk cId="1024124144" sldId="2147483815"/>
            <ac:cxnSpMk id="10" creationId="{00000000-0000-0000-0000-000000000000}"/>
          </ac:cxnSpMkLst>
        </pc:cxnChg>
      </pc:sldMasterChg>
      <pc:sldMasterChg chg="delSp modSldLayout">
        <pc:chgData name="Jerome Richalot" userId="1d6fd800-0203-4a7c-9957-49403e517c93" providerId="ADAL" clId="{6E6FA3C2-2350-4F04-9757-EB8E984326F3}" dt="2019-06-30T01:56:47.211" v="5837" actId="478"/>
        <pc:sldMasterMkLst>
          <pc:docMk/>
          <pc:sldMasterMk cId="4237729136" sldId="2147483828"/>
        </pc:sldMasterMkLst>
        <pc:cxnChg chg="del">
          <ac:chgData name="Jerome Richalot" userId="1d6fd800-0203-4a7c-9957-49403e517c93" providerId="ADAL" clId="{6E6FA3C2-2350-4F04-9757-EB8E984326F3}" dt="2019-06-30T01:56:47.211" v="5837" actId="478"/>
          <ac:cxnSpMkLst>
            <pc:docMk/>
            <pc:sldMasterMk cId="4237729136" sldId="2147483828"/>
            <ac:cxnSpMk id="10" creationId="{00000000-0000-0000-0000-000000000000}"/>
          </ac:cxnSpMkLst>
        </pc:cxnChg>
        <pc:sldLayoutChg chg="delSp">
          <pc:chgData name="Jerome Richalot" userId="1d6fd800-0203-4a7c-9957-49403e517c93" providerId="ADAL" clId="{6E6FA3C2-2350-4F04-9757-EB8E984326F3}" dt="2019-06-30T01:56:07.195" v="5836"/>
          <pc:sldLayoutMkLst>
            <pc:docMk/>
            <pc:sldMasterMk cId="4237729136" sldId="2147483828"/>
            <pc:sldLayoutMk cId="2610799946" sldId="2147483840"/>
          </pc:sldLayoutMkLst>
          <pc:picChg chg="del">
            <ac:chgData name="Jerome Richalot" userId="1d6fd800-0203-4a7c-9957-49403e517c93" providerId="ADAL" clId="{6E6FA3C2-2350-4F04-9757-EB8E984326F3}" dt="2019-06-30T01:56:07.195" v="5836"/>
            <ac:picMkLst>
              <pc:docMk/>
              <pc:sldMasterMk cId="4237729136" sldId="2147483828"/>
              <pc:sldLayoutMk cId="2610799946" sldId="2147483840"/>
              <ac:picMk id="3" creationId="{00000000-0000-0000-0000-000000000000}"/>
            </ac:picMkLst>
          </pc:picChg>
        </pc:sldLayoutChg>
      </pc:sldMasterChg>
      <pc:sldMasterChg chg="delSp modSldLayout">
        <pc:chgData name="Jerome Richalot" userId="1d6fd800-0203-4a7c-9957-49403e517c93" providerId="ADAL" clId="{6E6FA3C2-2350-4F04-9757-EB8E984326F3}" dt="2019-06-30T02:01:11.883" v="5855" actId="478"/>
        <pc:sldMasterMkLst>
          <pc:docMk/>
          <pc:sldMasterMk cId="4173511254" sldId="2147483841"/>
        </pc:sldMasterMkLst>
        <pc:cxnChg chg="del">
          <ac:chgData name="Jerome Richalot" userId="1d6fd800-0203-4a7c-9957-49403e517c93" providerId="ADAL" clId="{6E6FA3C2-2350-4F04-9757-EB8E984326F3}" dt="2019-06-30T02:01:11.883" v="5855" actId="478"/>
          <ac:cxnSpMkLst>
            <pc:docMk/>
            <pc:sldMasterMk cId="4173511254" sldId="2147483841"/>
            <ac:cxnSpMk id="10" creationId="{00000000-0000-0000-0000-000000000000}"/>
          </ac:cxnSpMkLst>
        </pc:cxnChg>
        <pc:sldLayoutChg chg="delSp">
          <pc:chgData name="Jerome Richalot" userId="1d6fd800-0203-4a7c-9957-49403e517c93" providerId="ADAL" clId="{6E6FA3C2-2350-4F04-9757-EB8E984326F3}" dt="2019-06-30T01:57:49.256" v="5843"/>
          <pc:sldLayoutMkLst>
            <pc:docMk/>
            <pc:sldMasterMk cId="4173511254" sldId="2147483841"/>
            <pc:sldLayoutMk cId="2833650184" sldId="2147483853"/>
          </pc:sldLayoutMkLst>
          <pc:picChg chg="del">
            <ac:chgData name="Jerome Richalot" userId="1d6fd800-0203-4a7c-9957-49403e517c93" providerId="ADAL" clId="{6E6FA3C2-2350-4F04-9757-EB8E984326F3}" dt="2019-06-30T01:57:49.256" v="5843"/>
            <ac:picMkLst>
              <pc:docMk/>
              <pc:sldMasterMk cId="4173511254" sldId="2147483841"/>
              <pc:sldLayoutMk cId="2833650184" sldId="2147483853"/>
              <ac:picMk id="3" creationId="{00000000-0000-0000-0000-000000000000}"/>
            </ac:picMkLst>
          </pc:picChg>
        </pc:sldLayoutChg>
      </pc:sldMasterChg>
      <pc:sldMasterChg chg="delSp">
        <pc:chgData name="Jerome Richalot" userId="1d6fd800-0203-4a7c-9957-49403e517c93" providerId="ADAL" clId="{6E6FA3C2-2350-4F04-9757-EB8E984326F3}" dt="2019-06-30T02:32:54.900" v="6050" actId="478"/>
        <pc:sldMasterMkLst>
          <pc:docMk/>
          <pc:sldMasterMk cId="1191831688" sldId="2147483854"/>
        </pc:sldMasterMkLst>
        <pc:cxnChg chg="del">
          <ac:chgData name="Jerome Richalot" userId="1d6fd800-0203-4a7c-9957-49403e517c93" providerId="ADAL" clId="{6E6FA3C2-2350-4F04-9757-EB8E984326F3}" dt="2019-06-30T02:32:54.900" v="6050" actId="478"/>
          <ac:cxnSpMkLst>
            <pc:docMk/>
            <pc:sldMasterMk cId="1191831688" sldId="2147483854"/>
            <ac:cxnSpMk id="10" creationId="{00000000-0000-0000-0000-000000000000}"/>
          </ac:cxnSpMkLst>
        </pc:cxnChg>
      </pc:sldMasterChg>
      <pc:sldMasterChg chg="delSp modSldLayout">
        <pc:chgData name="Jerome Richalot" userId="1d6fd800-0203-4a7c-9957-49403e517c93" providerId="ADAL" clId="{6E6FA3C2-2350-4F04-9757-EB8E984326F3}" dt="2019-06-30T03:09:53.341" v="6734" actId="478"/>
        <pc:sldMasterMkLst>
          <pc:docMk/>
          <pc:sldMasterMk cId="2667099484" sldId="2147483867"/>
        </pc:sldMasterMkLst>
        <pc:cxnChg chg="del">
          <ac:chgData name="Jerome Richalot" userId="1d6fd800-0203-4a7c-9957-49403e517c93" providerId="ADAL" clId="{6E6FA3C2-2350-4F04-9757-EB8E984326F3}" dt="2019-06-30T03:09:53.341" v="6734" actId="478"/>
          <ac:cxnSpMkLst>
            <pc:docMk/>
            <pc:sldMasterMk cId="2667099484" sldId="2147483867"/>
            <ac:cxnSpMk id="10" creationId="{00000000-0000-0000-0000-000000000000}"/>
          </ac:cxnSpMkLst>
        </pc:cxnChg>
        <pc:sldLayoutChg chg="delSp">
          <pc:chgData name="Jerome Richalot" userId="1d6fd800-0203-4a7c-9957-49403e517c93" providerId="ADAL" clId="{6E6FA3C2-2350-4F04-9757-EB8E984326F3}" dt="2019-06-30T03:09:02.814" v="6731"/>
          <pc:sldLayoutMkLst>
            <pc:docMk/>
            <pc:sldMasterMk cId="2667099484" sldId="2147483867"/>
            <pc:sldLayoutMk cId="3296820379" sldId="2147483879"/>
          </pc:sldLayoutMkLst>
          <pc:picChg chg="del">
            <ac:chgData name="Jerome Richalot" userId="1d6fd800-0203-4a7c-9957-49403e517c93" providerId="ADAL" clId="{6E6FA3C2-2350-4F04-9757-EB8E984326F3}" dt="2019-06-30T03:09:02.814" v="6731"/>
            <ac:picMkLst>
              <pc:docMk/>
              <pc:sldMasterMk cId="2667099484" sldId="2147483867"/>
              <pc:sldLayoutMk cId="3296820379" sldId="2147483879"/>
              <ac:picMk id="3" creationId="{00000000-0000-0000-0000-000000000000}"/>
            </ac:picMkLst>
          </pc:picChg>
        </pc:sldLayoutChg>
      </pc:sldMasterChg>
      <pc:sldMasterChg chg="delSp">
        <pc:chgData name="Jerome Richalot" userId="1d6fd800-0203-4a7c-9957-49403e517c93" providerId="ADAL" clId="{6E6FA3C2-2350-4F04-9757-EB8E984326F3}" dt="2019-06-30T05:28:59.715" v="7057" actId="478"/>
        <pc:sldMasterMkLst>
          <pc:docMk/>
          <pc:sldMasterMk cId="1543955468" sldId="2147483880"/>
        </pc:sldMasterMkLst>
        <pc:cxnChg chg="del">
          <ac:chgData name="Jerome Richalot" userId="1d6fd800-0203-4a7c-9957-49403e517c93" providerId="ADAL" clId="{6E6FA3C2-2350-4F04-9757-EB8E984326F3}" dt="2019-06-30T05:28:59.715" v="7057" actId="478"/>
          <ac:cxnSpMkLst>
            <pc:docMk/>
            <pc:sldMasterMk cId="1543955468" sldId="2147483880"/>
            <ac:cxnSpMk id="10" creationId="{00000000-0000-0000-0000-000000000000}"/>
          </ac:cxnSpMkLst>
        </pc:cxnChg>
      </pc:sldMasterChg>
      <pc:sldMasterChg chg="delSp">
        <pc:chgData name="Jerome Richalot" userId="1d6fd800-0203-4a7c-9957-49403e517c93" providerId="ADAL" clId="{6E6FA3C2-2350-4F04-9757-EB8E984326F3}" dt="2019-06-30T06:03:13.130" v="8289" actId="478"/>
        <pc:sldMasterMkLst>
          <pc:docMk/>
          <pc:sldMasterMk cId="2023918318" sldId="2147483906"/>
        </pc:sldMasterMkLst>
        <pc:cxnChg chg="del">
          <ac:chgData name="Jerome Richalot" userId="1d6fd800-0203-4a7c-9957-49403e517c93" providerId="ADAL" clId="{6E6FA3C2-2350-4F04-9757-EB8E984326F3}" dt="2019-06-30T06:03:13.130" v="8289" actId="478"/>
          <ac:cxnSpMkLst>
            <pc:docMk/>
            <pc:sldMasterMk cId="2023918318" sldId="2147483906"/>
            <ac:cxnSpMk id="10" creationId="{00000000-0000-0000-0000-000000000000}"/>
          </ac:cxnSpMkLst>
        </pc:cxnChg>
      </pc:sldMasterChg>
      <pc:sldMasterChg chg="delSp">
        <pc:chgData name="Jerome Richalot" userId="1d6fd800-0203-4a7c-9957-49403e517c93" providerId="ADAL" clId="{6E6FA3C2-2350-4F04-9757-EB8E984326F3}" dt="2019-06-30T06:05:48.968" v="8291" actId="478"/>
        <pc:sldMasterMkLst>
          <pc:docMk/>
          <pc:sldMasterMk cId="3884804501" sldId="2147483919"/>
        </pc:sldMasterMkLst>
        <pc:cxnChg chg="del">
          <ac:chgData name="Jerome Richalot" userId="1d6fd800-0203-4a7c-9957-49403e517c93" providerId="ADAL" clId="{6E6FA3C2-2350-4F04-9757-EB8E984326F3}" dt="2019-06-30T06:05:48.968" v="8291" actId="478"/>
          <ac:cxnSpMkLst>
            <pc:docMk/>
            <pc:sldMasterMk cId="3884804501" sldId="2147483919"/>
            <ac:cxnSpMk id="10" creationId="{00000000-0000-0000-0000-000000000000}"/>
          </ac:cxnSpMkLst>
        </pc:cxn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7T23:13:44.654"/>
    </inkml:context>
    <inkml:brush xml:id="br0">
      <inkml:brushProperty name="width" value="0.1" units="cm"/>
      <inkml:brushProperty name="height" value="0.1" units="cm"/>
      <inkml:brushProperty name="color" value="#004F8B"/>
    </inkml:brush>
  </inkml:definitions>
  <inkml:trace contextRef="#ctx0" brushRef="#br0">4528 36 3200,'0'0'1109,"0"0"-479,0 0-252,0 0 193,0 0-59,0 0-48,0 0-54,0 0 38,0 0 48,0 0-48,-11 0 683,-95 4 2250,-2-4-1562,85 11-1574,-15-2 81,-308-9 1567,286-5-1563,-225 5 1041,226 5-1227,-56-9 27,-69-1 37,70-10 176,-543 15 448,560-6-758,-334 6 49,242-4-102,96 0-37,-64 3-90,-50 1-12,150 5 348,-166-5-348,89 1 150,-57-2 22,85 1-92,56-5 1,34 5 106,-63-6-101,10-8 16,-47 13 582,-20 1-61,70 0-5485,62 0 2234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30T02:14:59.464"/>
    </inkml:context>
    <inkml:brush xml:id="br0">
      <inkml:brushProperty name="width" value="0.1" units="cm"/>
      <inkml:brushProperty name="height" value="0.1" units="cm"/>
      <inkml:brushProperty name="color" value="#004F8B"/>
    </inkml:brush>
  </inkml:definitions>
  <inkml:trace contextRef="#ctx0" brushRef="#br0">25 499 4608,'-1'8'6926,"-4"26"-3276,3 67-227,-9 7-3705,5-74-4321,6-32 1099,0-2-944,0 0 950</inkml:trace>
  <inkml:trace contextRef="#ctx0" brushRef="#br0" timeOffset="248.164">108 369 3072,'-7'6'1216,"7"-6"-640,-4 4-672,4-4 192,0 0-608,-6 6-128,6 5-544,0 1-192</inkml:trace>
  <inkml:trace contextRef="#ctx0" brushRef="#br0" timeOffset="649.883">192 867 5120,'0'-13'6058,"18"-105"-2317,-5 51-3348,-9 36-317,3 0 0,0 0 0,2 1 0,1 0 0,1 0 1,1 2-1,13-22-76,-20 42 33,0 0 0,0 0 0,1 1 0,-1 0 0,2-1 0,-1 2 0,1-1 0,0 1 0,0 0 0,1 1 0,7-5-33,-11 10 22,1 1 0,-1-1 0,1 1 0,-1 0 1,0 0-1,1 1 0,-1-1 0,0 1 1,0 0-1,0 0 0,0 0 0,0 1 0,0-1 1,-1 1-1,1 0 0,-1 0 0,0 0 0,0 1 1,0-1-1,0 1 0,-1-1 0,1 1 1,-1 0-1,1 1-22,8 13 122,-1 0 0,-1 0 1,-1 1-1,0 0 0,-1 0 0,-1 1 1,-1-1-1,-1 1 0,0 1 0,-2-1 1,0 0-1,-2 1 0,0 9-122,-11 160-2922,11-190 2813,0 0 1,0 0-1,0-1 0,1 1 1,-1 0-1,0 0 1,0 0-1,1-1 1,-1 1-1,0 0 1,1 0-1,-1 0 1,0 0-1,1-1 1,-1 1-1,0 0 1,1 0-1,-1 0 1,0 0-1,1 0 1,-1 0-1,0 0 1,1 0-1,-1 0 1,0 0-1,1 0 1,-1 0-1,0 1 1,1-1-1,-1 0 1,0 0-1,1 0 1,-1 0-1,0 0 1,0 1-1,1-1 1,-1 0-1,0 0 1,0 0-1,1 1 1,-1-1-1,0 0 1,0 1-1,1-1 1,-1 0-1,0 0 1,0 1-1,0-1 1,0 0-1,0 1 1,0-1-1,1 0 1,-1 1-1,0-1 1,0 0-1,0 1 1,0-1-1,0 0 1,0 1 108,4-5-1513,2 0-1212</inkml:trace>
  <inkml:trace contextRef="#ctx0" brushRef="#br0" timeOffset="1001.531">824 1 6272,'12'54'5397,"-36"128"-853,-12 84-3798,16-91-961,-2 6-3473,11-132-600,5-31 1344</inkml:trace>
  <inkml:trace contextRef="#ctx0" brushRef="#br0" timeOffset="1466.572">625 652 6784,'18'-31'4245,"31"4"-949,64-10-1739,-94 33-1385,-16 3-165,0-1 0,0 1 0,0 1 0,0-1 0,0 0-1,0 1 1,0-1 0,0 1 0,0 0 0,0 0 0,0 0 0,0 0 0,0 1 0,0-1 0,0 1 0,0 0 0,0 0 0,-1 0 0,1 0 0,0 1 0,0-1 0,-1 0 0,1 1 0,-1 0 0,1 0 0,-1 0 0,0 0 0,0 0-1,2 2-5,2 6-18,0 0 0,0 0 0,-1 0 0,0 1 0,-1 0 0,0 0 0,-1 0 0,0 1 0,1 10 17,14 48 105,-12-56-94,-6-10 47,0 0 1,1 0-1,0 0 1,0 0-1,0 0 1,1-1-1,-1 1 1,1 0-1,0-1 1,0 1-1,0-1 1,0 0-1,0 1 0,1-1 1,0 0-1,-1 0 1,1-1-1,0 1 1,1-1-1,-1 1 1,0-1-1,1 0 1,-1 0-1,1-1 0,0 1 1,-1-1-1,1 1 1,0-1-1,0 0 1,3 0-59,-1-3 134,0 0 1,0 0 0,-1-1 0,0 1-1,1-1 1,-1 0 0,0-1-1,0 1 1,-1-1 0,1 0-1,-1-1 1,0 1 0,0 0 0,0-1-1,-1 0 1,1 0 0,-1 0-1,0-1 1,-1 1 0,1-1 0,-1 1-1,0-1 1,-1 0 0,1 0-1,-1 0 1,0 0 0,-1 0-1,1 0 1,-1 0 0,0 0 0,-1 0-1,0 0 1,0 0 0,0 0-1,-2-5-134,-2-9-208,-1 0-1,-1-1 0,-1 2 1,-1-1-1,0 1 0,-1 1 1,-2 0-1,0-1 209,9 15-252,0 0 0,0 1 0,0-1 0,0 1 1,-1-1-1,1 1 0,-1 0 0,0 1 0,0-1 0,0 1 0,0 0 0,0 0 0,-1 0 0,-3-1 252,-43 5-5374,12 13 281,-4 5 885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30T02:15:14.953"/>
    </inkml:context>
    <inkml:brush xml:id="br0">
      <inkml:brushProperty name="width" value="0.2" units="cm"/>
      <inkml:brushProperty name="height" value="0.2" units="cm"/>
      <inkml:brushProperty name="color" value="#66CC00"/>
    </inkml:brush>
  </inkml:definitions>
  <inkml:trace contextRef="#ctx0" brushRef="#br0">13 460 3072,'-11'5'7471,"10"31"-7084,1-28 405,1 0-628,1 1 0,0 0 0,0-1-1,1 1 1,0-1 0,0 0 0,1 0-1,0 0 1,1 0 0,0-1 0,1 2-164,15 26 214,74 215 1082,-89-236-1244,37 52 382,-40-64-395,-1 1 0,0-1 0,0 0 0,1 0 0,0 0 0,-1-1 0,1 1 0,0 0 1,0-1-1,0 0 0,0 0 0,0 0 0,0 0 0,0 0 0,0 0 0,0-1 0,0 0 1,1 1-40,3-6 109,0 1 0,0-1 0,0-1 1,-1 1-1,0-1 0,0 0 1,-1 0-1,1-1 0,3-6-109,-3 6 94,164-228 1591,-36 75-4304,86-73 2619,-147 160-3298,3 4-1,8-1 3299,36-18-3722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02T06:49:16.472"/>
    </inkml:context>
    <inkml:brush xml:id="br0">
      <inkml:brushProperty name="width" value="0.2" units="cm"/>
      <inkml:brushProperty name="height" value="0.2" units="cm"/>
      <inkml:brushProperty name="color" value="#E71224"/>
    </inkml:brush>
    <inkml:brush xml:id="br1">
      <inkml:brushProperty name="width" value="0.1" units="cm"/>
      <inkml:brushProperty name="height" value="0.1" units="cm"/>
      <inkml:brushProperty name="color" value="#E71224"/>
    </inkml:brush>
  </inkml:definitions>
  <inkml:trace contextRef="#ctx0" brushRef="#br0">20228 1098 5504,'-8'-27'3722,"3"4"-298,5 21-3245,0 0-1,-1 0 0,1 0 0,0-1 1,0 1-1,0 0 0,1 0 1,-1 0-1,0-1 0,1 1 0,0 0 1,-1 0-1,1 0 0,0 0 0,0 0 1,0 0-1,0 0 0,0 0 1,1 1-1,-1-1 0,0 0 0,1 1 1,0-1-1,-1 1 0,1-1 1,0 1-1,0 0 0,0-1-178,2 4 157,-1 0-1,0-1 1,1 1-1,-1 1 1,0-1 0,0 0-1,0 1 1,-1 0-1,1-1 1,0 1-1,-1 0 1,0 1 0,0-1-1,1 2-156,82 130 2288,-73-114-2048,1 1 0,1-2 0,1 0 0,1-1 0,0 0 0,1-1 0,9 5-240,22 21 357,2-3 1,1-1-1,38 20-357,51 25 171,-72-34-955,-55-44-616,-8-8-3638,-4 0 1605,-1-2 2600,-1 1-912,1 0-3385,0-7 1136</inkml:trace>
  <inkml:trace contextRef="#ctx0" brushRef="#br0" timeOffset="785.573">20930 841 5632,'0'0'86,"0"1"0,0-1 0,0 0 0,0 0-1,0 1 1,0-1 0,0 0 0,0 0 0,-1 1 0,1-1 0,0 0 0,0 0 0,0 0 0,0 1 0,-1-1 0,1 0 0,0 0 0,0 0-1,0 0 1,-1 1 0,1-1 0,0 0 0,0 0 0,-1 0 0,1 0 0,0 0 0,0 0 0,-1 0 0,1 0 0,0 0 0,-1 0-1,1 0 1,0 0 0,0 0 0,-1 0 0,1 0 0,0 0 0,0 0 0,-1 0 0,1 0 0,0 0 0,0 0 0,-1 0 0,1-1 0,0 1-1,0 0 1,0 0 0,-1 0 0,1 0 0,0-1 0,0 1 0,0 0 0,-1 0 0,1 0 0,0-1 0,0 1 0,0 0 0,0 0 0,0-1-1,0 1 1,0 0 0,-1 0-86,-5 5 449,-190 192 3289,93-72-2303,72-77-872,-2-2 1,-2-1-1,-26 25-563,-168 128 1252,94-86-824,-159 121-1596,258-202-2085,34-28 875,4-4-401,9-4-650</inkml:trace>
  <inkml:trace contextRef="#ctx0" brushRef="#br0" timeOffset="18512.318">386 9932 4736,'-13'22'2645,"20"49"-2096,11-10-367,3-2-1,24 47-181,-23-57 293,-4-4 46,3-2 0,2 0-1,1-2 1,2 0 0,2-2-1,5 3-338,80 79 195,5-6-1,9-3-194,-110-96 1,132 113-1,107 70 0,45-5 161,8-14 0,8-14 1,7-13-1,20-9-161,23-2 773,254 57-773,-365-132 198,3-11-1,2-11 0,2-12 1,75-7-198,0-17 325,237-28-325,-58-25 229,292-70-229,-449 41 139,56-22-43,-13-16-53,748-249-11,-541 125 53,553-300-85,-164-24-75,-447 212 201,-16-24-1,282-267-125,-435 313-5,93-120 5,-74 17 0,-19-17 0,-4-36 0,786-1199 5,-628 867-10,18-92-49,-366 560 44,13-43 164,-185 354-405,1 1 0,2 1 0,1 0 0,2 2 0,1 0 0,1 2 0,1 1-1,2 0 1,0 3 0,2 0 0,1 2 0,27-16 251,13 8-4240,-54 39 848,-14 12 1019</inkml:trace>
  <inkml:trace contextRef="#ctx0" brushRef="#br0" timeOffset="20358">215 9948 4864,'-12'-12'2496,"11"36"-2502,-23 29 230,-60 109 1792,23-48-1541,36-76 53,24-38-515,0-1-1,1 0 1,-1 1 0,1-1-1,-1 0 1,0 0 0,1 0 0,0 0-1,-1 0 1,1 1 0,-1-1-1,1 0 1,0 0 0,0 0-1,-1 0 1,1 0 0,0 0-1,0 0 1,0 0 0,0 0-1,0 0 1,0 0 0,1 0 0,-1 0-1,0 0 1,0 0 0,1 0-1,-1 0 1,1 0-13,4-17-40,1 1 0,0 0 0,1 0 0,1 0 0,1 1 0,0 1 0,1-1 0,6-5 40,11-20 11,82-97 47,-106 135-46,-1 0-1,1 1 0,-1-1 1,1 1-1,0 0 0,-1 0 0,1 0 1,0 0-1,1 0 0,-1 1 1,0-1-1,0 1 0,1 0 1,-1 0-1,1 0 0,-1 1 1,1-1-1,-1 1 0,1 0 0,-1 0 1,1 0-1,-1 0 0,1 0 1,-1 1-1,3 0-11,82 40 753,-64-28-605,145 111 786,7 15-2460,-120-78-1524</inkml:trace>
  <inkml:trace contextRef="#ctx0" brushRef="#br1" timeOffset="56779.164">20661 2643 4992,'24'-5'10712,"-14"13"-9173,-6-4-2111,81 81 3788,0 45-1909,-5-21-1078,-55-71-453,-25-39 203,0 1 0,1-1 0,-1 1 1,1 0-1,-1-1 0,0 1 0,1-1 0,-1 1 0,0-1 0,1 1 0,-1-1 0,0 0 0,0 1 0,0-1 0,0 1 0,1-1 0,-1 0 0,0 1 0,0-1 0,0 1 0,0-1 0,0 0 0,0 1 0,-1-1 1,1 1-1,0-1 0,0 1 0,0-1 0,0 0 0,-1 1 0,1-1 0,0 1 0,-1-1 0,1 1 0,0-1 0,-1 1 0,1-1 0,0 1 0,-1 0 0,1-1 0,-1 1 0,1-1 21,-15-23-472,0 1-1,-1 0 1,-1 1-1,-1 1 1,-3-1 472,-30-38-955,22 24 558,-2 1 1,-1 1-1,-1 2 0,-2 1 0,-24-15 397,-26-21 1270,82 65-1154,-1 0 1,1-1-1,-1 0 1,1 0-1,0 0 1,0 0 0,0 0-1,1-1 1,-1 0-1,1 1 1,0-1 0,0 0-1,0 0 1,0 0-1,1 0 1,-1 0 0,1 0-1,0-1 1,0 1-1,1 0 1,0-1-1,-1 1 1,1 0 0,1-1-1,-1 1 1,0 0-1,1-1 1,0 1 0,0 0-1,1 0 1,-1 0-1,1 0 1,0 0 0,0 0-1,0 0 1,1 0-117,100-133 1296,-81 111-1641,1 1 0,1 1 0,1 1 0,1 2 0,1 0 0,27-15 345,-47 32-494,-1 0 0,1 1 0,0 0 0,0 0 0,0 0-1,0 1 1,0 0 0,0 1 0,1-1 0,0 1 494,-5 1-460,0 0 0,-1 0 0,1 1 0,-1-1 1,1 0-1,-1 1 0,1 0 0,-1-1 0,0 1 0,1 0 1,-1 0-1,0 1 0,1-1 0,-1 0 0,0 1 0,0-1 1,0 1-1,0 0 0,-1 0 0,2 1 460,10 18-3365</inkml:trace>
  <inkml:trace contextRef="#ctx0" brushRef="#br1" timeOffset="57188.576">20540 2854 7808,'13'-24'4300,"-1"1"-2392,24-17 1489,23-23-2731,-38 45-532,-1-2-59,0 1 1,2 2-1,0 0 1,1 1-1,1 2 0,0 0 1,22-8-76,-34 20 159,0 0 0,0 1 0,0 0 0,0 1 1,0 0-1,0 1 0,0 1 0,0 0 0,0 0 1,-1 1-1,1 1 0,-1 0 0,11 5-159,99 45 1499,-59-22-2539,-49-34-1515,2-13-5440,-7 6 3622,-1 3 395</inkml:trace>
  <inkml:trace contextRef="#ctx0" brushRef="#br1" timeOffset="57479.018">21253 2232 6656,'-12'4'2528,"-1"2"-1344,9 0-1376,-2 5-128,6 5-320,0 1-1856,6 3-864,-2-3 1536,2-1 800</inkml:trace>
  <inkml:trace contextRef="#ctx0" brushRef="#br1" timeOffset="57707.448">21358 2600 6656,'-5'-34'4480,"-9"9"-571,-17-73-133,29 85-3854,-1-1 1,2 0 0,0 1-1,1-1 1,0 0 0,1 0-1,0 0 1,1 1 0,1-1-1,0 1 1,1 0 0,3-8 77,60-71-8592,-49 69 5371</inkml:trace>
  <inkml:trace contextRef="#ctx0" brushRef="#br1" timeOffset="58311.948">21834 1803 5504,'0'-3'273,"0"1"1,0 0 0,0 0-1,-1-1 1,1 1 0,-1 0-1,1 0 1,-1 0 0,0 0-1,0 0 1,0 0-1,0 0 1,0 0 0,0 0-1,-1 0 1,1 1 0,-1-1-1,1 0 1,-1 1-1,0-1 1,1 1 0,-1 0-1,0-1 1,0 1 0,0 0-1,-1 0-273,-1 0 40,1 1 0,-1-1-1,1 1 1,0 0-1,-1 0 1,1 0 0,-1 1-1,1-1 1,0 1 0,0 0-1,-1 0 1,1 0-1,0 0 1,0 0 0,0 1-1,0 0 1,0-1 0,0 1-1,0 0 1,1 1 0,-1-1-1,1 0 1,-1 1-1,1-1 1,0 1 0,-1 1-40,-14 11 148,12-11-116,-11 7 199,1 1 0,1 0 0,0 1-1,0 1 1,1 0 0,1 1 0,-10 16-231,-9 32 741,31-62-734,1 0-1,-1 0 1,1 1-1,-1-1 0,1 0 1,-1 0-1,1 0 1,0 0-1,0 0 1,0 0-1,-1 0 1,1 0-1,0-1 0,0 1 1,0 0-1,0 0 1,1-1-1,-1 1 1,0-1-1,0 1 1,0-1-1,0 1 0,1-1 1,-1 0-1,0 0 1,0 1-1,0-1 1,1 0-1,-1 0 1,0 0-1,0 0 0,1-1 1,-1 1-1,0 0 1,0 0-1,1-1 1,-1 1-1,0-1 1,0 1-1,0-1 0,0 1 1,0-1-1,1 0-6,8 0 11,130-5 202,-121 7-143,116 21 1022,-130-20-1017,0-1-1,-1 1 0,1 0 0,-1 0 1,0 1-1,0-1 0,0 1 1,0 0-1,0 0 0,0 0 0,-1 0 1,1 1-1,-1 0 0,0-1 1,0 1-1,-1 0 0,1 0 0,-1 1 1,0-1-1,0 1 0,0-1 1,0 1-1,-1-1 0,0 1 0,0 0 1,0 2-75,0-1 37,-1 0 1,0 0 0,0 0-1,-1 0 1,0-1 0,0 1-1,0 0 1,-1 0-1,0-1 1,0 1 0,0-1-1,0 1 1,-1-1 0,0 0-1,0 0 1,-1 0 0,1-1-1,-1 1 1,-1 0-38,-89 68-781,93-72 761,-10 5-454,-1 1 0,0-2 0,-1 0 0,1 0-1,-1-1 1,0-1 0,0 0 0,-1-1 0,1 0-1,0-1 1,-1 0 0,-10-2 474,-35-15-4251,39 0 1153</inkml:trace>
  <inkml:trace contextRef="#ctx0" brushRef="#br1" timeOffset="58669.505">21760 1406 9984,'25'96'6117,"23"15"-1867,-27-73-3668,68 135-17,-38-71-1293,-21-32-3748,-18-42 368,-8-15-926,-8-3 762</inkml:trace>
  <inkml:trace contextRef="#ctx0" brushRef="#br1" timeOffset="58890.39">21742 1885 8064,'0'-6'3072,"0"-1"-1664,6-9-512,0 12 960,7-8-481,-1-5-63,13-3-640,-1-3-160,13 2-320,-2-5-544,2-7-256,0 6-1439,0-2-673,6-3-1760</inkml:trace>
  <inkml:trace contextRef="#ctx0" brushRef="#br1" timeOffset="59956.712">22054 1466 7808,'21'6'5297,"-7"22"-2605,-11-18-2127,79 173 2992,-38-90-3087,-56-152-726,9 37 265,0 0 0,2-1 1,0 1-1,1 0 0,2 0 1,0 0-1,1 0 0,4-12-9,-4 20 107,-1 1 0,2-1-1,0 1 1,0 0 0,1 1-1,1-1 1,0 1 0,1 0-1,0 0 1,2-1-107,-6 10 49,0 0-1,0 0 1,0 0 0,0 0-1,1 0 1,-1 1 0,1 0-1,0-1 1,0 2 0,0-1-1,0 0 1,0 1 0,0-1-1,0 1 1,0 0 0,1 1-1,-1-1 1,0 1-1,0-1 1,1 1 0,-1 1-1,0-1 1,1 1 0,-1-1-1,0 1 1,1 1 0,-1-1-1,0 0 1,0 1 0,0 0-1,1 1-48,12 5 2,-1 1 0,0 1 0,-1 1 0,1 0 0,-2 1 0,8 8-2,8 9-563,21 19-2586,2-8-5981,-36-32 4309,-3-2 1546</inkml:trace>
  <inkml:trace contextRef="#ctx0" brushRef="#br1" timeOffset="60527.038">22927 1297 4608,'5'-18'1598,"-2"-1"-1,0 0 1,-2 1 0,0-1-1,0 0 1,-2-1-1598,1-4 504,0 17-394,-1-1-1,1 1 0,-1-1 1,-1 1-1,1 0 0,-1-1 1,0 1-1,-1 0 0,0 0 1,0 1-1,0-1 0,-1 0 1,0 1-1,0 0 0,-1 0 0,0 0 1,0 1-1,-3-3-109,4 7-4,1 0 1,-1 1-1,0-1 0,0 1 0,0 0 1,0 0-1,0 1 0,0-1 1,0 1-1,1-1 0,-1 1 0,0 0 1,0 1-1,1-1 0,-1 1 0,1 0 1,-1-1-1,1 2 0,0-1 1,-1 0-1,1 1 0,0-1 0,1 1 1,-1 0-1,0 0 0,1 0 0,0 0 1,0 0-1,0 1 0,-2 2 4,-9 20 421,0 1 1,1 1-1,2 0 0,1 1 1,1 0-1,2 0 0,1 0 1,1 1-1,0 15-421,3-38 52,-1 1 1,2-1-1,-1 0 0,1 0 1,0 1-1,0-1 1,1 0-1,0 0 0,0 1 1,1-1-1,0 0 0,0 0 1,0-1-1,1 1 0,0 0 1,1-1-1,-1 0 1,1 1-1,1-1 0,-1-1 1,1 1-1,4 3-52,-7-8-17,1 1 0,-1-1 1,1 0-1,-1 0 0,1 0 0,0-1 1,-1 1-1,1-1 0,0 1 0,0-1 1,-1 0-1,1 0 0,0 0 0,0 0 0,0-1 1,-1 1-1,1-1 0,0 0 0,-1 0 1,1 0-1,-1 0 0,1 0 0,-1 0 0,1-1 1,-1 1-1,0-1 0,1 1 0,-1-1 1,0 0-1,1-2 17,51-69-1507,-53 72 1480,73-148-1547,-74 147 1611,1 0-1,0 1 0,-1-1 0,1 0 0,0 0 0,0 1 1,0-1-1,0 1 0,1-1 0,-1 1 0,0 0 1,1-1-1,-1 1 0,1 0 0,-1 0 0,1 0 0,-1 0 1,1 0-1,0 0 0,0 0 0,-1 1 0,1-1 0,0 1 1,0-1-1,0 1 0,0 0 0,0-1 0,-1 1 0,1 0 1,0 0-1,0 1 0,0-1 0,0 0 0,0 1 1,0-1-1,-1 1 0,1-1 0,0 1 0,0 0 0,-1 0 1,1 0-1,0 0 0,-1 0 0,1 0 0,-1 0 0,2 2-36,70 40-1040,-69-41 554,1-1-1,0 0 1,-1-1-1,1 1 1,0-1-1,-1 0 1,1 0-1,0 0 1,0-1-1,-1 0 1,1 0-1,-1 0 1,1 0-1,-1-1 1,1 1-1,-1-1 1,0 0-1,4-2 487,17-12-3418</inkml:trace>
  <inkml:trace contextRef="#ctx0" brushRef="#br1" timeOffset="61481.303">23129 798 5760,'24'44'8437,"0"37"-5819,3-29-1622,55 85 952,-44-82-1996,-38-55 41,0-1-1,0 1 1,0 0-1,0-1 1,0 1-1,0 0 1,0-1-1,0 1 1,0 0-1,1-1 1,-1 1-1,0 0 1,0-1-1,0 1 1,0 0-1,1 0 0,-1-1 1,0 1-1,0 0 1,1-1-1,-1 1 1,0 0-1,1 0 1,-1 0-1,0-1 1,0 1-1,1 0 1,-1 0-1,0 0 1,1 0-1,-1 0 1,0 0-1,1 0 1,-1 0-1,1 0 0,-1 0 1,0 0-1,1 0 1,-1 0-1,0 0 1,1 0-1,-1 0 1,0 0-1,1 0 1,-1 0-1,0 0 1,1 0-1,-1 1 1,0-1-1,1 0 1,-1 0-1,0 0 1,0 1-1,1-1 1,-1 0-1,0 0 0,0 1 1,1-1-1,-1 0 1,0 1-1,0-1 1,0 0-1,1 0 1,-1 1-1,0-1 1,0 1-1,0-1 1,0 0 7,2-30-336,-2 28 346,8-217-986,15 164 1163,-22 55-162,0-1-1,0 1 1,-1 0 0,1 0 0,0 0-1,0 0 1,0 0 0,0 0 0,0 0-1,-1 0 1,1 0 0,0 0 0,0 0-1,0 1 1,0-1 0,-1 0 0,1 1-1,0-1 1,0 0 0,0 1 0,-1-1-1,1 1 1,0-1 0,-1 1 0,1 0-1,-1-1 1,1 1 0,0-1 0,-1 1-1,1 0 1,-1 0 0,0-1 0,1 1-1,-1 0 1,1 0 0,-1 0 0,0-1-1,0 1 1,0 0 0,1 0 0,-1 0-1,0 0 1,0 0-25,2 3 109,20 37 463,42 61 285,-33-69-905,-30-33 37,-1 0 0,1-1 0,0 1-1,-1 0 1,1 0 0,0-1 0,-1 1-1,1 0 1,0-1 0,-1 1 0,1-1 0,-1 1-1,1-1 1,-1 1 0,1-1 0,-1 1-1,1-1 1,-1 1 0,0-1 0,1 0-1,-1 1 1,0-1 0,1 0 0,-1 1-1,0-1 1,0 0 0,0 1 0,1-1-1,-1 0 1,0 0 0,0 1 0,0-1 0,0 0-1,0 1 1,-1-1 0,1 0 0,0 0-1,0 0 12,0-3-85,12-62-480,-12 54 541,-1 4 42,0-1-1,1 1 1,1 0-1,-1 0 1,1 0 0,1 0-1,-1 0 1,1 0-1,1 0 1,-1 1-1,1-1 1,2-2-18,-2 8 47,-1 1 0,1-1-1,-1 1 1,1 0 0,0 0 0,0 0 0,-1 0 0,1 0 0,0 1 0,0-1 0,0 1 0,0 0 0,0 0 0,0 0 0,0 0-1,0 0 1,-1 1 0,1-1 0,0 1 0,0 0 0,0 0 0,0 0 0,1 1-47,11 1-87,-9-2 36,-1-1 0,0 1-1,1-1 1,-1-1 0,0 1 0,1-1 0,-1 0 0,0 0 0,0-1 0,0 1 0,0-1 0,0 0-1,0-1 1,0 1 0,-1-1 0,1 0 0,-1 0 0,1 0 0,-1 0 0,-1-1 0,1 0 0,0 0 0,-1 0-1,0 0 1,0-1 0,0 1 0,0-1 0,-1 0 0,1 0 0,-1 1 0,0-3 51,1-1-20,-1 1 0,0 0 0,0-1 0,-1 0 0,0 1 0,0-1 0,-1 0 0,0 1 0,0-1 0,-1 0 0,0 0 0,0 1 0,-1-1 0,0 1 0,0-1 0,-1 1 0,0 0 0,0 0 0,-1 0 0,-4-6 20,7 14 61,-1 1 0,0-1 0,1 0 0,-1 0 0,1 1 0,-1-1 0,1 1 0,0-1 0,-1 1 0,1 0 0,0-1 0,0 1 0,0 0 0,0 0 0,1 0 0,-1 0 0,0 0 0,1 0 0,-1 0 0,1 0 0,0 0 0,0 0 0,0 0 0,0 0 0,0 1-61,-2 2 30,1 1-1,0-1 1,0 0-1,1 1 0,-1-1 1,1 0-1,0 1 1,1-1-1,-1 0 1,1 0-1,0 1 1,0-1-1,1 0 1,-1 0-1,1 0 1,1 0-1,-1 0 1,1 0-1,-1-1 1,1 1-1,0-1 1,1 0-1,-1 0 1,1 0-1,0 0 1,0-1-1,0 1 1,0-1-1,1 0 1,-1-1-1,1 1 1,0-1-1,0 1 1,2-1-30,5 0-776,0-1 1,0-1 0,-1 0-1,1 0 1,0-1 0,0-1-1,-1 0 1,1-1-1,-1 0 1,1 0 0,-1-2-1,0 1 1,4-4 775,28-13-3845</inkml:trace>
  <inkml:trace contextRef="#ctx0" brushRef="#br1" timeOffset="61943.486">24454 1 8320,'0'1'3887,"-1"10"-1812,-4 35 3244,20 29-3482,-13-67-1686,46 122 622,26 32-1802,-69-150-9,1 6-1720,-4-5-2182,-2-12 887</inkml:trace>
  <inkml:trace contextRef="#ctx0" brushRef="#br1" timeOffset="62221.172">24240 342 8448,'4'-4'3232,"9"4"-1728,5-12-832,-6 7 960,7-5-225,12-2-31,-1-5-576,7-9-224,0-7-352,5 0-288,1 2-64,0-2-992,-6 7-384,-6 3-1695,-13 17-2593</inkml:trace>
  <inkml:trace contextRef="#ctx0" brushRef="#br1" timeOffset="63094.006">21156 3191 7424,'46'22'5258,"-35"-3"-1679,36 63 1820,32 33-3902,-62-95-1431,0 0 0,-2 2 0,-1 0 0,0 0 0,7 20-66,-1 2-619,13 41-6441,-32-73 4158,-1 0-1140</inkml:trace>
  <inkml:trace contextRef="#ctx0" brushRef="#br1" timeOffset="63707.794">21847 3323 5888,'66'-34'5626,"-59"29"-5388,-2 0-1,1 0 0,-1 0 1,1-1-1,-1 0 0,-1 0 1,1 0-1,-1-1 0,0 1 1,-1-1-1,0 0 0,0 0 1,0 0-1,-1-1 0,0 1 1,0 0-1,-1-1 0,0 0 1,0 1-1,-1-4-237,0 3 17,-1 1 1,-1 0-1,1 0 0,-1 0 1,-1 0-1,1 0 0,-1 0 1,0 0-1,-1 1 0,1 0 1,-1-1-1,0 1 0,-1 1 1,0-1-1,0 1 0,-2-2-17,2 3-58,0 0 1,0 1-1,0 0 0,-1 0 0,0 0 0,1 1 0,-1 0 1,0 0-1,0 0 0,0 1 0,0 0 0,0 0 0,0 0 1,0 1-1,0 0 0,-1 0 0,1 1 0,0 0 1,-5 1 57,-1 0 57,1 1-1,-1 1 1,1-1 0,0 2 0,0 0 0,1 0 0,-1 1 0,1 0 0,0 1 0,1 0 0,0 0 0,0 1 0,0 0 0,1 1 0,1 0 0,-1 0 0,1 1 0,1-1 0,-2 5-57,-1 2 278,1 0 0,1 1 0,0 0 0,2 0 0,0 1 0,1-1 0,0 1 0,2 0 0,0 0 0,1 0 0,0 0 0,2 0 0,0 0 0,1 0 0,1 0 0,2 3-278,-5-18 4,0-1 0,0 1 0,0-1 0,1 1 0,-1-1 0,1 1 0,-1-1 0,1 0 0,0 1 0,0-1 0,0 0 1,1 0-1,-1 1 0,0-1 0,1 0 0,-1 0 0,1-1 0,0 1 0,0 0 0,0-1 0,0 1 0,0-1 0,0 1 0,0-1 0,0 0 0,0 0 0,1 0 0,-1 0 0,0 0 0,1 0 0,-1-1 0,1 1 0,0-1-4,4-2-30,0-1-1,0 0 0,0-1 0,0 0 0,-1 0 1,0 0-1,0 0 0,0-1 0,0 0 0,-1-1 31,13-9-198,93-87-400,-103 94 641,-6 5 4,0 0 0,1 0-1,-1 1 1,1-1 0,0 1 0,0 0-1,0-1 1,0 1 0,0 1 0,0-1-1,0 0 1,1 1 0,-1-1-1,1 1 1,-1 0 0,1 1 0,3-2-47,11 2 79,38-1-2256,-2-8-4162,-40 3 2419</inkml:trace>
  <inkml:trace contextRef="#ctx0" brushRef="#br1" timeOffset="64168.902">22169 2735 7296,'-31'19'6618,"7"33"-4580,12-20-1404,9-26-517,0-1 1,1 0-1,0 1 0,0 0 1,0-1-1,1 1 0,0 0 1,0 0-1,1 0 0,-1 0 1,1 0-1,1 0 0,-1 0 1,1 1-118,0-4 6,1-1 0,0 1-1,-1-1 1,1 1 0,0-1 0,0 0 0,1 1 0,-1-1 0,0 0 0,1-1 0,-1 1 0,1 0-1,-1-1 1,1 1 0,0-1 0,0 0 0,0 0 0,-1 0 0,1 0 0,0 0 0,0-1-1,0 0 1,1 1 0,-1-1-6,18 5 56,46 15 387,-64-19-371,-1 0 1,1 0 0,-1 0 0,0 0-1,1 0 1,-1 0 0,0 1-1,0-1 1,1 1 0,-1 0 0,0-1-1,-1 1 1,1 0 0,0 0 0,0 0-1,-1 0 1,0 1 0,1-1-1,-1 0 1,0 1 0,0-1 0,0 0-1,0 1 1,0-1 0,-1 1-1,1 0 1,-1-1 0,0 1 0,0 0-1,0-1 1,0 2-73,-1 3 38,0-1 1,0 0-1,0 0 0,-1-1 0,0 1 1,-1 0-1,1-1 0,-1 1 1,0-1-1,0 0 0,-1 1 0,0-2 1,-1 3-39,-5 6-667,-1-1 0,-1 0 1,0 0-1,-1-1 0,0-1 1,-1 0-1,0 0 1,-14 6 666,25-15-353,0 0 1,0-1-1,1 1 1,-1-1-1,0 1 1,0-1-1,0 0 1,0 0-1,0 0 1,0-1-1,0 1 1,0-1-1,0 1 1,1-1-1,-1 0 1,0 0 0,-1-1 351,-2 0-929,-7-3-2227</inkml:trace>
  <inkml:trace contextRef="#ctx0" brushRef="#br1" timeOffset="64456.009">22095 2513 9984,'0'17'3680,"0"-17"-1984,0 37-864,0-25 1151,0 15-575,0-7-64,13 13-448,11 10-160,-5-3-416,-1-8-192,7 5-32,0-4-128,5 6 0,7 4-736,-8-6-384,-4-4-1024,-13-10-447,0-7-2593</inkml:trace>
  <inkml:trace contextRef="#ctx0" brushRef="#br1" timeOffset="64781.26">22138 2943 9216,'-12'-12'3424,"12"12"-1856,-6-17-1056,6 13 864,0-6-449,6-13-63,6 0-512,1 3-128,5-7-160,7-2-64,6-1 32,0-3-1088,-1 0-415,-1 6-1249,-4 11-448,-1-1-416</inkml:trace>
  <inkml:trace contextRef="#ctx0" brushRef="#br1" timeOffset="65209.405">22451 2474 6912,'4'6'8358,"16"27"-5687,71 172 865,-23-85-3350,-68-120-194,0 0 0,0 0-1,0-1 1,0 1 0,0 0 0,0 0-1,1-1 1,-1 1 0,0 0-1,0 0 1,0 0 0,1 0-1,-1-1 1,0 1 0,0 0-1,0 0 1,1 0 0,-1 0 0,0 0-1,0-1 1,1 1 0,-1 0-1,0 0 1,1 0 0,-1 0-1,0 0 1,0 0 0,1 0 0,-1 0-1,0 0 1,0 0 0,1 0-1,-1 0 1,0 0 0,1 1-1,-1-1 1,0 0 0,0 0-1,1 0 1,-1 0 0,0 0 0,0 0-1,0 1 1,1-1 0,-1 0-1,0 0 1,0 0 0,0 1-1,1-1 1,-1 0 0,0 0 0,0 0-1,0 1 9,0-34-530,-2 16 447,-3-13-6,2 1-1,2-1 1,0 0 0,2 0-1,1 1 1,2-1 89,-4 28 57,0-1 1,0 1-1,0 0 0,0 0 0,0 0 1,1 0-1,-1-1 0,1 1 0,0 0 1,0 0-1,0 0 0,0 0 0,0 0 1,0 0-1,0 1 0,0-1 0,1 0 1,-1 0-1,1 1 0,-1-1 0,1 1 1,0 0-1,0-1 0,0 1 0,-1 0 1,1 0-1,0 0 0,0 0 0,0 0 1,1 1-1,-1-1 0,0 1 0,0-1 1,1 1-58,12 7-147,0 1 0,-1 0 0,0 1 1,0 0-1,-1 2 0,0-1 0,-1 2 1,0-1-1,5 8 147,25 22-5314,-29-32 2066,5-7-794</inkml:trace>
  <inkml:trace contextRef="#ctx0" brushRef="#br1" timeOffset="65760.061">23055 2481 5120,'18'-71'5626,"-14"65"-5468,-1 0 1,0 0-1,0 0 0,0-1 0,-1 0 0,0 1 0,0-1 0,-1 0 0,1 0 0,-2 0 0,1 0 1,-1 0-1,0 0 0,0 0 0,-1 0 0,0 0 0,0 0 0,-1 0 0,0 0 0,0 1 0,-1-1 1,0 1-1,0-1 0,0 1 0,-1 0 0,1 0 0,-2 0 0,1 1 0,-1-1 0,1 1 1,-7-4-159,9 7 0,0-1 0,-1 1 0,1 0 0,-1 1 0,1-1 0,-1 0 0,0 1 0,0-1 0,1 1 0,-1 0 0,0 0 0,0 0 0,0 1 0,-1-1 0,1 0 0,0 1 0,0 0 0,0 0 0,0 0 0,0 0 0,-1 1 0,1-1 0,0 1 0,0 0 0,0 0 0,0 0 0,0 0 0,0 0 0,1 0 0,-1 1 0,-7 8 274,0 1 0,1 0 0,0 0 1,1 0-1,0 1 0,1 1 0,1-1 1,0 1-1,0 0 0,1 1 1,1-1-1,0 1 0,1 0 0,-1 10-274,3-20 64,1 1 0,-1-1 0,1 1-1,0-1 1,0 1 0,0 0 0,1-1-1,0 1 1,-1-1 0,1 1-1,1-1 1,-1 0 0,1 1 0,0-1-1,0 0 1,0 0 0,0 0 0,1 0-1,0-1 1,1 3-64,-2-6-33,0 0 0,0-1 0,0 1 0,0 0-1,0-1 1,0 1 0,0-1 0,0 0 0,0 0 0,0 1 0,0-1 0,0-1 0,0 1-1,-1 0 1,1 0 0,-1-1 0,1 1 0,-1-1 0,1 1 0,-1-1 0,0 1-1,1-1 1,-1 0 0,0 0 0,0 0 0,-1 1 0,1-1 0,0 0 0,-1 0 0,1 0-1,0-2 34,5-8 46,0 4-74,-6 7 54,0 0-1,1 0 1,-1 0 0,0 0-1,1 0 1,-1 0 0,1 0-1,-1 0 1,1 0-1,-1 1 1,1-1 0,0 0-1,-1 0 1,1 1 0,0-1-1,-1 0 1,1 1 0,0-1-1,0 1 1,0-1 0,0 1-1,0-1 1,-1 1-1,1 0 1,0 0 0,0-1-1,0 1 1,0 0 0,0 0-1,0 0 1,0 0 0,0 0-1,0 0 1,0 0 0,0 0-1,0 0 1,0 0 0,0 1-1,0-1 1,0 0-1,0 1 1,0-1 0,0 1-1,-1-1 1,1 1 0,1 0-26,79 53 832,-29-37-2172,-46-16 646,0-1 0,0 0 1,0 0-1,0 0 1,0-1-1,0 1 0,0-1 1,0-1-1,0 1 0,0-1 1,0 0-1,3-2 694,21-11-4037</inkml:trace>
  <inkml:trace contextRef="#ctx0" brushRef="#br1" timeOffset="66797.079">23129 2031 5632,'2'-15'2905,"-4"3"1043,9 30-300,-2-9-3232,24 56 1530,45 53 28,6 2-1196,-57-87-863,-22-32 21,-1-8-219,-13-102-378,-4-8 378,17 99 284,-1 10 63,0 0 0,1 0 0,0 0 0,1 0 0,-1 0 0,2 1 0,-1-1 0,1 0 0,0 1 0,1-1 0,0 1 0,0-1-1,0 1 1,3-4-64,-5 11 22,0-1-1,0 0 0,0 0 0,-1 0 0,1 0 1,0 0-1,0 1 0,0-1 0,0 0 0,1 1 1,-1-1-1,0 1 0,0-1 0,0 1 0,0 0 1,0-1-1,1 1 0,-1 0 0,0 0 0,0 0 1,1 0-1,-1 0 0,0 0 0,0 0 0,0 0 1,1 0-1,-1 1 0,0-1 0,0 1 0,0-1 1,0 1-1,1-1 0,-1 1 0,0-1 0,0 1 1,0 0-1,0 0 0,0 0-21,38 36 305,-31-28-322,53 67 43,-57-72-11,-4-3-30,0-1 1,0 1-1,1-1 0,-1 1 1,0-1-1,1 1 0,-1 0 1,0-1-1,1 1 0,-1-1 1,1 1-1,-1-1 0,1 0 1,-1 1-1,1-1 0,-1 1 1,1-1-1,-1 0 0,1 0 1,0 1-1,-1-1 0,1 0 1,-1 0-1,1 0 0,0 1 1,-1-1-1,1 0 0,0 0 1,-1 0-1,1 0 0,0 0 1,-1 0-1,1 0 0,-1-1 1,1 1-1,0 0 0,-1 0 1,1 0-1,0-1 0,-1 1 1,1 0-1,-1-1 0,1 1 1,-1 0-1,1-1 0,-1 1 1,1-1-1,-1 1 0,1-1 1,-1 1-1,0-1 0,1 1 1,-1-1-1,0 1 0,1-1 1,-1 0-1,0 1 15,3-6-65,-1 0 0,0 0 0,0 0 0,-1 0 0,0 0 0,0 0 1,0 0-1,-1 0 0,0-1 0,0 1 0,0-3 65,-1 0 79,1 8-69,0 0 0,-1 0 0,1 0 0,0 0 0,-1-1 0,1 1 0,0 0 0,0 0 0,0 0 0,0 0 0,0-1 0,0 1 0,1 0 0,-1 0 0,0 0 0,0 0 0,1-1 0,-1 1 0,1 0-1,-1 0 1,1 0 0,-1 0 0,1 0 0,0 0 0,0 0 0,-1 0 0,1 1 0,0-1 0,0 0 0,0 0 0,0 1 0,0-1 0,0 0 0,0 1 0,0-1 0,0 1 0,0-1 0,0 1 0,0 0 0,1-1 0,-1 1-1,0 0 1,0 0 0,0 0 0,1 0-10,73-9-25,-67 6 18,-4 2-12,0 0 0,0-1-1,-1 0 1,1 1 0,-1-1-1,1 0 1,-1-1 0,0 1-1,0-1 1,0 1 0,0-1 0,0 0-1,-1 0 1,1 0 0,-1-1-1,0 1 1,0-1 0,0 1-1,0-1 1,-1 1 0,1-1-1,-1 0 1,1-3 19,7-91-302,-8 95 319,-1 1 1,0 0 0,0 0 0,0-1-1,0 1 1,-1 0 0,1-1-1,-1 1 1,1 0 0,-1 0 0,0-1-1,0 1 1,0 0 0,0 0-1,0 0 1,0 0 0,-1 0 0,1 1-1,-1-1 1,1 0 0,-1 0-1,1 1 1,-1-1 0,0 1 0,0 0-1,0-1 1,0 1 0,-1 0-18,0 3 46,1-1 0,0 2 0,0-1 1,1 0-1,-1 0 0,0 1 0,1-1 0,-1 1 1,1-1-1,0 1 0,0 0 0,0-1 1,0 1-1,0 0 0,1 0 0,-1 0 0,1-1 1,0 3-47,-1 2 50,0 0 1,0 0 0,1 0-1,0 0 1,0-1 0,1 1-1,0 0 1,0 0 0,0 0-1,1-1 1,0 1 0,1 0-1,-1-1 1,1 0 0,0 0-1,5 6-50,0-1 24,-7-8-21,0 0 0,1 0 0,0-1 0,0 1 0,0 0 0,0-1 0,0 0 0,0 1 0,0-1 0,1 0 0,-1 0 1,1 0-1,0 0 0,-1-1 0,1 1 0,0-1 0,0 0 0,0 0 0,0 0 0,0 0 0,0 0 0,1 0 0,-1-1 0,0 0 0,0 0 0,0 0 0,1 0 0,-1 0 0,1 0-3,74-29-2021,-11-24-4309,-43 27 1962</inkml:trace>
  <inkml:trace contextRef="#ctx0" brushRef="#br1" timeOffset="67070.765">24331 1601 10624,'6'-16'3936,"-6"12"-2112,12-9-2208,-12 13 640,6-4-2016,6-8-736,7 2-1504,-7-1-544</inkml:trace>
  <inkml:trace contextRef="#ctx0" brushRef="#br1" timeOffset="73907.881">21773 4087 8064,'1'3'2709,"24"54"307,2 0 1,3-2-1,2-1 1,3-2-1,16 17-3016,5 2-1258,-62-79-8948,-6-6 5889,5-2 579</inkml:trace>
  <inkml:trace contextRef="#ctx0" brushRef="#br1" timeOffset="75009.304">21680 4110 6784,'-40'-29'8032,"39"28"-7888,0-1 0,0 1 0,0-1 0,0 1 0,0-1 0,0 0 0,1 0 0,-1 1 0,0-1 0,1 0 0,0 0 0,-1 0 0,1 1 0,0-1 0,0 0 1,0 0-1,0 0 0,0 0 0,0 0 0,1 1 0,-1-1 0,1 0 0,-1 0 0,1 0 0,0 1 0,-1-1 0,1 0 0,0 1 0,0-1 0,0 1 0,1-1 0,-1 1 1,0-1-1,1 1-144,-1-2 45,12-16 465,1 0-1,1 1 0,0 0 0,2 1 0,0 1 0,14-11-509,-3 3 348,-19 16-250,-1 0 0,2 0 1,-1 1-1,1 0 0,0 1 0,0 0 0,1 1 1,-1 0-1,1 0 0,0 2 0,1-1 1,8-1-99,-17 5 5,0-1-1,1 1 1,-1 0 0,0 0 0,0 1 0,0-1 0,0 1 0,1-1 0,-1 1 0,0 0 0,0 0 0,0 1 0,0-1 0,-1 0 0,1 1-1,0 0 1,-1 0 0,1 0 0,-1 0 0,1 0 0,-1 0 0,0 0 0,0 1 0,0-1 0,0 1 0,0 0 0,-1-1 0,1 1 0,-1 0-1,0 0 1,0 0 0,0 0 0,0 0 0,0 0 0,-1 1 0,1-1 0,-1 2-5,2 6-17,-1 1-1,-1-1 1,0 1 0,0 0-1,-1-1 1,-1 1 0,0-1 0,0 1-1,-4 8 18,-72 132-165,78-152 164,1 1 1,0-1-1,-1 1 1,1-1-1,0 1 1,-1-1-1,1 1 1,0-1-1,-1 0 1,1 0-1,0 1 1,0-1-1,0 0 1,-1 0-1,1 0 1,0 1-1,0-1 1,0 0-1,-1 0 1,1 0-1,0-1 1,0 1-1,0 0 1,-1 0-1,1 0 1,0-1-1,0 1 1,-1 0-1,1 0 1,0-1-1,0 1 1,-1-1-1,1 1 1,-1-1-1,1 1 1,0-1 0,-1 1-1,1-1 1,-1 0-1,1 1 1,-1-1-1,1 0 1,0 0-6,53-26-36,-47 23 86,-1 1 0,1 0 1,0 1-1,0-1 0,0 1 1,1 1-1,-1-1 0,0 1 0,1 0 1,-1 1-1,0 0 0,1 0 1,-1 1-1,0 0 0,1 0 1,-1 0-1,0 1 0,0 0 1,0 1-1,0 0 0,0 0 1,0 0-1,-1 1 0,0 0 1,0 0-1,0 0 0,0 1 0,0 0 1,-1 0-1,0 1 0,0-1 1,-1 1-1,1 0 0,-1 0 1,-1 1-1,1-1 0,-1 1 1,0 0-1,0 0 0,-1 0 1,0 0-1,0 1-44,-2 4 31,-1 0 0,0 0 0,-1 0 1,0 0-1,-1 0 0,0-1 0,-1 1 0,-1-1 1,1 0-1,-2 0 0,1-1 0,-2 1 0,1-1 1,-1-1-1,-1 1 0,0-1 0,0 0 0,0-1 1,-1 0-1,-3 1-31,7-5-52,0 0 0,0 0 1,0-1-1,-1 0 0,1 0 0,-1-1 1,0 1-1,0-1 0,0 0 0,0-1 0,0 1 1,0-1-1,0-1 0,-1 1 0,1-1 1,0 0-1,-5-1 52,8 0-56,1 1-1,0-1 1,-1-1 0,1 1 0,-1 0 0,1-1-1,0 1 1,0-1 0,0 1 0,0-1 0,0 0-1,0 0 1,0 0 0,1 0 0,-1 0 0,1 0-1,-1-1 1,1 1 0,0 0 0,0-1 0,0 1-1,0-1 1,1 0 0,-1 1 0,0-1 0,1-2 56,-2-9-51,0 0 1,2 0-1,-1 1 1,2-1-1,0 0 1,1 0-1,0 0 1,1 0-1,0 1 1,1-1-1,1 1 1,0 0 50,-1 2 24,-3 7-21,1-1 1,0 1-1,0 1 0,0-1 0,1 0 0,-1 0 1,1 1-1,0-1 0,0 1 0,0 0 0,1 0 1,-1 0-1,1 1 0,-1-1 0,1 1 0,0 0 1,0 0-1,0 0 0,0 0 0,1 1 0,-1-1 1,0 1-1,1 0 0,-1 1 0,1-1 0,-1 1 1,0 0-1,1 0 0,-1 0 0,3 1-3,352-1 1366,-355-1-1336,-1 1 1,1-1 0,-1 0 0,1 0 0,-1-1 0,1 1 0,-1-1-1,0 1 1,0-1 0,0 0 0,0 0 0,0-1 0,0 1 0,0-1-1,-1 1 1,1-1 0,-1 0 0,0 0 0,0 0 0,0 0 0,0 0-1,-1 0 1,1-1 0,-1 1 0,1-1 0,-1 1 0,-1-1 0,1 1-1,0-1 1,-1 1 0,0-1 0,1 0 0,-2 1 0,1-1 0,0 0-1,-1 1 1,1-1 0,-1 0 0,0 1 0,0-1 0,-1 1 0,0-3-31,-42-99-2093,-6 50-4369,42 49 3220,2 1-1334</inkml:trace>
  <inkml:trace contextRef="#ctx0" brushRef="#br1" timeOffset="75460.602">22334 3300 9856,'0'0'153,"0"-1"0,1 1 1,-1 0-1,1-1 1,-1 1-1,1 0 0,-1-1 1,1 1-1,-1 0 0,1 0 1,0-1-1,-1 1 1,1 0-1,-1 0 0,1 0 1,0 0-1,-1 0 0,1 0 1,-1 0-1,1 0 1,0 0-1,-1 0 0,1 0 1,-1 0-1,1 0 0,-1 1 1,1-1-1,0 0 1,-1 0-1,1 1 0,-1-1 1,1 0-1,-1 1 0,1-1 1,-1 0-1,0 1 1,1-1-1,-1 1 0,1-1 1,-1 1-1,0-1 0,1 1 1,-1-1-1,0 1 1,0-1-1,1 1 0,-1-1 1,0 2-154,9 8 1624,72 58 2435,165 219-2411,-190-203-1814,-38-46-36,-19-38 190,0 1 1,0-1-1,-1 0 0,1 0 1,0 1-1,0-1 1,-1 0-1,1 0 1,0 0-1,0 0 1,-1 0-1,1-1 1,0 1-1,0 0 1,-1-1-1,1 1 1,0 0-1,0-1 1,0 0-1,0 1 1,0-1-1,0 0 0,0 1 1,0-1-1,0 0 1,0 0-1,0 0 1,0 0-1,0 0 1,1 0-1,-1 0 12,-73-68 566,70 65-534,-1 0 1,1-1 0,0 1 0,0-1 0,1 0 0,0 0-1,0 0 1,0-1 0,0 1 0,1-1 0,0 0 0,0 1-1,0-1 1,1 0 0,0 0 0,0 0 0,0 0 0,1 0-1,0-1 1,0 1 0,1 0 0,-1 0 0,1 0 0,1 0-1,-1 0 1,1 0 0,0 1 0,0-1 0,1 1 0,0-1-1,0 1 1,2-3-33,66-77-3271,-15 34-3900,-26 27 2782,1-7 213</inkml:trace>
  <inkml:trace contextRef="#ctx0" brushRef="#br1" timeOffset="76830.258">22962 3294 8448,'0'-9'6858,"44"36"-1445,-14-7-4628,-1 3 0,-1 0 0,-2 2 0,10 11-785,10 9 300,15 15-353,-50-60-192,-53-80-443,31 56 685,8 19-4,1 1-1,0-1 1,-1 1-1,1-1 1,1 0 0,-1 0-1,1 0 1,0 0-1,0 0 1,0 0-1,1-1 1,0 1-1,0 0 1,1-5 7,0 7 36,1-1 0,1 1 1,-1 0-1,0 1 0,1-1 0,0 0 0,-1 1 1,1-1-1,0 1 0,0 0 0,0 0 0,1 0 1,-1 0-1,0 0 0,1 1 0,-1 0 1,1 0-1,0 0 0,1-1-36,146-15 27,-70 10-27,-79 7 8,0 0 0,-1 0 1,1-1-1,-1 1 1,1-1-1,-1 1 0,1-1 1,-1 0-1,1 1 0,-1-1 1,1 0-1,-1 0 1,0 0-1,0 0 0,1 0 1,-1-1-1,0 1 0,0 0 1,0 0-1,0-1 1,-1 1-1,1-1 0,0 1 1,0-1-1,-1 1 1,1-1-1,-1 1 0,1-1 1,-1 1-1,0-1 0,0 0 1,0 1-1,0-1 1,0 0-1,0 1 0,0-1 1,0 1-1,0-1 0,-1 0 1,1 1-1,-1-1 1,0 0-9,-7-12 49,0-1 1,1 0 0,0 0 0,2 0-1,0-1 1,-3-13-50,8 22 14,1 0-1,0 0 0,1 0 1,0 0-1,0 1 1,0-1-1,1 1 0,-1 0 1,2-1-1,-1 1 0,1 0 1,0 1-1,0-1 1,0 1-1,1 0 0,0 0 1,0 0-1,0 0 1,0 1-1,1 0 0,0 0 1,0 1-1,0 0 0,0 0 1,4-1-14,11-11 92,-9 7-108,0-2 0,0 0 0,-1 0 0,-1-1 0,0 0 0,0-1 0,-1 0 0,0-1 0,-1 0 0,2-6 16,-9 18-15,0 0 0,0 0 0,-1 0 0,1-1 0,0 1 0,-1 0-1,1 0 1,-1 0 0,1-1 0,-1 1 0,1 0 0,-1 0 0,0-1 0,0 1 0,0 0 0,0-1 0,0 1 0,0 0 0,0-1 0,0 1 0,0 0-1,-1 0 1,1-1 0,0 1 0,-1 0 0,1 0 0,-1-1 0,0 1 0,1 0 0,-1 0 0,0 0 0,0 0 0,1 0 0,-1 0 0,0 0 0,0 0-1,0 0 1,0 1 0,0-1 0,-1 0 15,-1 1-6,0 0 0,0 0 0,0 0 0,0 0-1,0 1 1,0 0 0,0-1 0,0 1 0,0 0 0,1 0 0,-1 1-1,0-1 1,1 0 0,-1 1 0,1 0 0,-1 0 0,1-1-1,0 2 1,-1-1 0,1 0 0,0 0 0,1 1 0,-1-1 0,0 1-1,1-1 1,-1 1 6,-5 8 69,0 0 0,1 1 1,0-1-1,1 1 0,0 1 0,1-1 0,1 1 0,-1 0 0,2-1 0,0 1 0,1 0 0,0 1 0,1-1 0,0 0 0,1 0 1,0 0-1,1 0 0,1 0 0,0 0 0,1-1 0,5 12-69,-8-21 19,1 1 0,0-1-1,0 0 1,0 0 0,0 0 0,0 0 0,1 0 0,-1-1-1,1 1 1,0 0 0,0-1 0,0 0 0,0 0 0,0 0-1,0 0 1,0 0 0,1-1 0,-1 0 0,1 1 0,-1-1-1,1 0 1,0-1 0,-1 1 0,1-1 0,0 1 0,0-1-1,-1 0 1,1-1 0,0 1 0,-1-1 0,1 1 0,3-2-19,1-1-236,0-1 0,0 0 1,0 0-1,-1 0 0,1-1 1,-1 0-1,0-1 1,-1 1-1,1-1 0,-1 0 1,4-7 235,46-84-10059,-44 68 5521</inkml:trace>
  <inkml:trace contextRef="#ctx0" brushRef="#br1" timeOffset="77118.734">23776 2279 11776,'0'-4'4480,"0"4"-2433,0 17-1599,0-7 992,0 6-800,0 5-192,0 1-288,6 1-128,0-2 0,0 1-480,0-5-96,1-1-832,-1-6-352,-2 1-831,2-1-321,0-4-1152</inkml:trace>
  <inkml:trace contextRef="#ctx0" brushRef="#br1" timeOffset="77566.003">23909 2096 6784,'13'9'8790,"3"20"-4657,-8-11-2529,30 73 887,144 189-27,-108-149-3019,-68-113-571,-4-13-4535,-5-18-767,2-2 1084,1-1 1040</inkml:trace>
  <inkml:trace contextRef="#ctx0" brushRef="#br1" timeOffset="77871.881">24129 2074 8704,'-18'-10'5994,"30"15"-2122,62 71 587,-1 42-2022,104 121-1061,-142-191-3701,-34-48 735,-1 0-538,0-1-2186,0-1 1546,0 1-1925</inkml:trace>
  <inkml:trace contextRef="#ctx0" brushRef="#br1" timeOffset="79018.321">24606 2041 6528,'-7'-5'2160,"6"4"-1964,1 1-1,-1 0 1,1 0 0,0 0-1,-1 0 1,1 0 0,0-1 0,-1 1-1,1 0 1,0 0 0,-1 0 0,1-1-1,0 1 1,0 0 0,-1-1-1,1 1 1,0 0 0,0 0 0,0-1-1,-1 1 1,1-1 0,0 1 0,0 0-1,0-1 1,0 1 0,0 0-1,-1-1 1,1 1 0,0 0 0,0-1-1,0 1 1,0-1 0,0 1 0,0 0-1,1-1 1,-1 1 0,0-1-1,0 1 1,0 0 0,0-1 0,0 1-1,0 0 1,1-1 0,-1 1-1,0 0 1,0-1 0,0 1 0,1 0-1,-1 0 1,0-1-196,2 1 139,0 0 0,-1 0-1,1 0 1,-1 0 0,1 0 0,-1 0 0,1 0-1,-1 0 1,1 1 0,-1-1 0,1 1-1,-1-1 1,0 1 0,1 0 0,-1-1 0,1 1-1,-1 0 1,0 0 0,0 0 0,0 0-1,0 0 1,1 0 0,-1 0 0,-1 1 0,1-1-1,0 0-138,0 0 109,109 129 1900,-57-61-2519,-35-47 302,-18-39-256,-11-32 448,10 45 38,1 0 1,0 0-1,0-1 0,0 1 1,0 0-1,1 0 0,-1-1 1,1 1-1,0 0 0,1 0 0,-1 0 1,1 0-1,-1 0 0,1 0 1,0 1-1,1-1 0,-1 0 1,1 1-1,-1 0 0,1 0 1,0 0-1,0 0 0,0 0 1,1 0-1,-1 1 0,1-1 1,1 0-23,19-6 98,0 1 1,0 1 0,0 1-1,1 1 1,0 2 0,17-1-99,109-24 773,-150 28-750,0 0 1,0 0 0,0 0-1,-1 0 1,1-1-1,0 1 1,0 0-1,0 0 1,-1-1-1,1 1 1,0-1-1,0 1 1,-1-1-1,1 1 1,0-1 0,-1 1-1,1-1 1,0 1-1,-1-1 1,1 0-1,-1 1 1,1-1-1,-1 0 1,0 0-1,1 1 1,-1-1-1,0 0 1,1 0 0,-1 0-1,0 1 1,0-1-1,0 0 1,0 0-1,1 0 1,-1 0-1,-1 1 1,1-1-1,0 0 1,0 0-1,0 0 1,0 0 0,0 1-1,-1-1 1,1 0-1,0 0 1,-1 0-1,1 1 1,-1-1-24,-28-31 838,25 29-801,-203-159-954,181 138-687,-23-19-1436,32 30-2466,0 1-4226,23 15 6052</inkml:trace>
  <inkml:trace contextRef="#ctx0" brushRef="#br1" timeOffset="79451.133">25241 1749 8064,'18'48'11525,"-17"-45"-11443,-1-1 0,1 1 0,0 0 0,0-1 0,0 1 0,0 0 0,1-1 0,-1 0 0,1 1 0,-1-1 0,1 0 0,0 0 0,0 0 0,0 0 0,0 0 0,0 0 0,0 0 0,1-1 0,-1 1 0,1-1 0,-1 1 0,1-1 0,-1 0 0,1 0 0,0-1 0,-1 1 0,1 0 0,0-1 0,0 1 0,0-1 0,-1 0 0,1 0 0,0 0 0,0-1 0,0 1 0,-1-1 0,1 1 0,0-1 0,0 0 0,2-1-82,0-3 66,0 0 1,0 0 0,-1 0 0,1-1 0,-1 0-1,0 0 1,-1 0 0,1-1 0,-1 1 0,-1-1-1,1 1 1,-1-1 0,0 0 0,-1 0 0,1 0-1,-1 0 1,-1 0 0,1 0 0,-1-1-1,-1 1 1,0-6-67,0 8 36,1 0 8,-1 0 0,1 0 0,-1 1 0,0-1 0,0 0 0,-1 1 0,0-1 0,1 1 0,-1 0 0,-1 0 0,1-1 0,-1 1 0,-1-1-44,-3-1-119,0 0-1,0 1 0,-1 0 1,0 0-1,0 1 1,0 0-1,-1 0 1,1 1-1,-1 0 0,0 0 1,0 1-1,0 0 1,0 1-1,0 0 0,0 0 1,-1 1-1,1 0 1,0 1-1,0 0 1,0 1-1,0-1 0,0 2 1,0-1-1,0 1 1,1 1-1,-6 2 120,-64 24-6730,72-22 3786,5 1-960</inkml:trace>
  <inkml:trace contextRef="#ctx0" brushRef="#br1" timeOffset="79805.829">25479 1624 4736,'7'0'-656,"4"0"5990,-9 0 1082,-10 0-5148,4 0-987,0-1 0,0 1 0,0-1 0,1 0 0,-1 0 0,0 0 1,0 0-1,0-1 0,1 1 0,-1-1 0,1 0 0,-1 0 0,1 0 0,0-1 0,0 1 0,0-1 0,0 0 0,0 0 0,1 0 0,-3-3-281,0-3 98,0-1-1,1 0 1,-1 0-1,2-1 0,0 1 1,0-1-1,1 1 1,0-1-1,1 0 0,0 0 1,1 0-1,0 0 1,0 0-1,1 0 1,3-8-98,-3 9-349,0 0 0,1 0 1,1-1-1,0 2 0,0-1 1,1 0-1,0 1 1,1-1-1,0 1 0,0 1 1,1-2 348,-3 7-551,0-1 1,0 1-1,0 0 0,0 0 1,0 0-1,0 1 1,1-1-1,-1 1 1,1 0-1,0 0 1,0 0-1,0 0 1,0 0-1,0 1 0,0 0 1,0 0-1,3 0 551,12 0-3722</inkml:trace>
  <inkml:trace contextRef="#ctx0" brushRef="#br1" timeOffset="80224.696">25674 1429 7808,'26'59'7461,"11"-16"-4091,-24-30-2227,-22-22 909,-6-7-1726,1-1 0,1-1 1,1 0-1,0 0 0,1-2 0,2 1 1,-1-1-1,2 0 0,-5-22-326,8 29 24,1 6-80,2 0 0,-1 0-1,1 0 1,0-1 0,0 1 0,1 0 0,0-1 0,0 1-1,1-1 1,0 1 0,0-1 0,1 1 0,0-1-1,0 1 1,1-2 56,23-31-3629,20 20-6784,-17 15 5432,-2 4 1781</inkml:trace>
  <inkml:trace contextRef="#ctx0" brushRef="#br1" timeOffset="80657.083">25894 1174 9856,'13'19'4951,"18"-8"-2873,-26-11-2040,0-1 0,1 0 0,-1-1 0,0 1 0,0-1 1,-1 0-1,1 0 0,0 0 0,-1-1 0,1 0 0,-1 0 0,0 0 0,0 0 0,0 0 1,0-1-1,0 0 0,-1 0 0,0 0 0,0 0 0,0 0 0,0-1 0,-1 0 0,1 1 1,-1-1-1,-1 0 0,1 0 0,0 0 0,-1 0 0,0 0 0,-1 0 0,1 0 1,-1-1-1,0 1 0,0-4-38,-1-2 62,0 0 1,-1 0-1,0 0 1,-1 0 0,-1 0-1,1 0 1,-2 1-1,-2-7-62,5 14 44,16 14 1182,70 103 1574,-39-42-1501,-16-26-753,-1 0 0,-2 2 0,-3 1 0,8 25-546,-29-65-90,1 0 0,-1 0 0,-1 0 0,1 0 0,-2 0 0,1 1 0,-1-1 0,-1 0 0,0 1 0,0-1 0,0 0 0,-2 0 0,1 0 0,-1 0 0,0 0 0,-1-1 0,0 1 0,0-1 0,-1 0 1,0 0-1,0 0 0,-1-1 0,-6 7 90,6-9-627,0-1-1,0 0 1,-1 0 0,1 0 0,-1 0 0,0-1 0,0 0 0,0-1 0,-1 0 0,1 0 0,-1 0 0,-3-1 627,-10 4-2267,-11 6-2442</inkml:trace>
  <inkml:trace contextRef="#ctx0" brushRef="#br1" timeOffset="81677.589">23525 4229 7424,'2'-3'485,"-1"1"0,0-1-1,0 0 1,0 0 0,0 1 0,0-1 0,-1 0 0,1 0 0,-1 0 0,0 0 0,0 0-1,0 0 1,0 0 0,0 0 0,-1 0 0,1 1 0,-1-1 0,0-1-485,-33-34 2324,26 34-2278,0 0 1,0 1 0,0 0 0,0 0 0,-1 1 0,0 0 0,1 0 0,-1 1 0,0 0 0,0 0-1,-7 1-46,4 1 73,1 0-1,-1 1 0,1 0 0,0 0 0,-1 1 0,1 1 0,1 0 0,-1 0 0,0 1 1,1 0-1,0 1 0,0 0 0,1 1 0,0 0 0,0 0 0,0 1 0,1 0 0,0 1 1,1 0-1,0 0 0,0 1 0,1-1 0,-1 3-72,1-1 180,0 0 0,1 0 0,0 0-1,1 0 1,0 1 0,1-1 0,0 1 0,0 0 0,2 0-1,-1 0 1,2 0 0,-1 1 0,2-1 0,0 0 0,0 0 0,1 0-1,1 0 1,1 4-180,-4-14 5,1 0-1,0 0 1,1 0-1,-1 0 1,0 0-1,0 0 1,1-1-1,-1 1 1,1 0-1,0-1 0,-1 1 1,1-1-1,0 0 1,0 1-1,0-1 1,0 0-1,0 0 1,0 0-1,0 0 1,0-1-1,0 1 1,0-1-1,1 1 1,-1-1-1,0 0 1,0 1-1,1-1 1,-1-1-1,0 1 0,1 0 1,1-1-5,9-2-42,0-2 0,-1 0 0,1 0 1,-1-1-1,0 0 0,0-1 0,-1-1 0,0 0 0,0 0 1,-1-1-1,0-1 0,-1 1 0,0-2 0,0 1 1,-1-1-1,-1 0 0,0-1 0,0 0 0,-1 0 0,0-1 42,5-5 48,-3 4-59,-8 12 68,1 0 0,0 0 0,-1 0 0,1 0 0,0 0 0,0 0-1,0 0 1,0 0 0,1 0 0,-1 1 0,0-1 0,1 1 0,-1-1 0,1 1-1,-1-1 1,1 1 0,0 0 0,0 0 0,0 0 0,-1 0 0,1 0 0,0 0-1,0 0 1,0 1 0,0-1 0,0 1 0,1-1 0,-1 1 0,0 0 0,1 0-57,26 8 282,-20-5-412,1 0-1,0-1 0,-1 0 1,1 0-1,0-1 0,0 0 1,1-1-1,-1 0 0,0 0 1,8-3 130,37-17-4965,-6-15-4593,-30 14 5868</inkml:trace>
  <inkml:trace contextRef="#ctx0" brushRef="#br1" timeOffset="82431.135">23568 3648 7296,'-18'-32'5162,"18"31"-3482,-1 2-122,0 3-1271,0 0 0,0 0 1,0 0-1,1 0 1,0 0-1,0 0 1,0 0-1,0 0 1,1 0-1,-1 0 1,1 0-1,0 0 1,0 0-1,2 2-287,1 13 381,1 11 467,2 0 0,1 0 0,1 0 0,11 22-848,-19-49 27,0 1 1,1-1-1,0 0 1,0 0-1,0 0 1,0 0-1,0 0 1,1 0 0,-1 0-1,1-1 1,0 1-1,0-1 1,-1 0-1,2 1 1,-1-1-1,0-1 1,0 1 0,1 0-1,-1-1 1,1 0-1,-1 0 1,1 0-1,-1 0 1,1-1-1,0 1 1,-1-1 0,1 0-1,0 0 1,0 0-1,0 0-27,73-27 61,-62 20-29,1 0 0,1 2 1,-1 0-1,1 1 1,0 0-1,0 2 0,0 0 1,0 1-1,7 0-32,-15 1 65,-1 1 1,0-1-1,1 1 0,-1 1 0,0 0 0,0 0 0,0 0 0,0 1 1,0 0-1,-1 1 0,1 0 0,-1 0 0,0 1 0,0 0-65,-5-3 21,-1 1 0,0 0 0,0-1-1,0 1 1,0 0 0,-1 0 0,1-1-1,-1 1 1,0 0 0,1 0 0,-1 0-1,-1 0 1,1-1 0,0 1 0,-1 0-1,1 0 1,-1 0 0,0-1 0,0 1-1,0 0 1,0-1 0,-1 1 0,1-1-1,-1 1 1,1-1 0,-1 0 0,0 1 0,0-1-21,-7 10-19,-2 0 1,1-1 0,-2 0 0,1 0 0,-1-2 0,-1 1 0,0-1-1,0-1 1,-1-1 0,0 0 0,0 0 0,0-1 0,-1-1 0,0-1 0,-6 1 18,-16 0-368,37-5 355,-1 0 0,0 0 0,1 0 0,-1 0 0,0 0 0,1 0 0,-1 0 0,0 0 0,1 0 0,-1 0 0,0 0 0,1-1 0,-1 1 0,1 0 0,-1-1 0,0 1 0,1 0 0,-1-1 0,1 1 0,-1 0 0,1-1 0,-1 1 0,1-1 0,-1 1 0,1-1 0,0 1 0,-1-1 0,1 0 0,0 1 0,-1-1 0,1 1 0,0-1 0,0 0 0,-1 1 0,1-1 0,0 0 0,0 1 0,0-1 0,0 0 0,0 1 0,0-1 0,0 0 0,0 1 0,0-1 0,0 0 0,1 1 0,-1-1 0,0 0 13,4-7-13,1 0 0,-1 0 0,2 0 0,-1 1 1,1 0-1,0 0 0,0 0 0,1 1 0,0 0 1,0 1-1,0-1 0,1 1 0,0 0 0,2 0 13,14-12-7,97-65 120,99-79 83,-202 146-110,-13 12-53,-1 0 0,1-1 1,-1 1-1,0-1 0,0 1 1,-1-1-1,1 0 0,-1-1 1,0 1-1,0 0 0,0-1 1,1-4-34,-4 7 6,-1 1 1,1 0 0,-1-1 0,1 1 0,-1-1 0,0 1 0,0 0 0,0-1-1,1 1 1,-1 0 0,0 0 0,-1 0 0,1 0 0,0 0 0,0 0 0,0 0 0,-1 0-1,1 0 1,0 0 0,-1 1 0,1-1 0,-1 1 0,1-1 0,0 1 0,-1-1-1,1 1 1,-1 0 0,0 0 0,1 0 0,-1 0 0,1 0 0,-1 0 0,1 0 0,-1 0-1,1 1 1,-1-1 0,1 0 0,-1 1 0,1-1 0,-1 1-7,-5-1-30,-20 3-250,0 0 0,0 2 0,0 1 0,0 0 0,1 3 0,-18 7 280,10-4-912,-25 12-2628,45-19-230,6-2-3298,14-6 3372</inkml:trace>
  <inkml:trace contextRef="#ctx0" brushRef="#br1" timeOffset="82768.356">24275 3452 8064,'2'8'5952,"3"16"-2118,1-17-3590,-1-1 1,1 0-1,1 0 0,-1 0 0,1-1 1,0 0-1,0 0 0,0-1 0,1 1 1,0-2-1,0 1 0,0-1 0,0 0 1,0-1-1,1 0 0,-1-1 1,1 1-1,-1-1 0,1-1 0,1 0-244,-4-1 36,0-1 0,0 0 0,0-1 0,-1 1 0,1-1 0,-1 0 0,0 0 0,0-1 0,0 0 0,0 0 0,0 0 0,-1 0 0,0-1 0,0 1 0,0-1 0,0 0-1,-1 0 1,0-1 0,0 1 0,0-1 0,-1 1 0,0-1 0,0 0 0,0 0 0,-1 0 0,0 0 0,0-3-36,0 7-31,-1-1 0,1 1 0,-1-1 0,0 1 0,0-1 0,0 1 0,0-1 0,0 1 0,-1-1 0,1 1 0,-1 0 0,1-1 0,-1 1 0,0 0 0,0-1 0,0 1 0,0 0 0,-1 0 0,1 0 0,0 0 0,-1 0 0,0 0 0,1 0 0,-1 1 0,0-1 0,0 1 0,0-1 0,0 1 0,-2-2 31,-45-8-7213,47 10 3480,2-4-1408</inkml:trace>
  <inkml:trace contextRef="#ctx0" brushRef="#br1" timeOffset="83130.231">24507 2931 9088,'-3'12'4771,"11"15"-3158,-7-22-979,42 103 4006,-30-86-4362,0-1 0,1 0 1,1-1-1,1-1 0,1 0 0,11 10-278,21 26 224,-50-55-206,0 1 1,0-1-1,0 1 0,0-1 0,0 1 0,0-1 0,0 1 0,0-1 1,0 0-1,0 0 0,0 0 0,-1 0 0,1 0 0,0 0 0,0 0 0,0 0 1,0 0-1,0 0 0,0 0 0,0-1 0,0 1 0,0 0 0,0-1 0,0 1 1,0-1-1,0 1 0,0-1 0,0 0 0,0 1 0,0-1 0,0 0 1,0 0-1,1 1 0,-1-1 0,0 0-18,-46-74 139,45 69-306,0 1 0,1-1 1,0 0-1,0 1 0,0-1 1,1 0-1,-1 0 0,2 0 1,-1 0-1,1 1 0,-1-1 1,2 0-1,-1 0 0,1 1 1,-1-1-1,3-3 167,-2 4-744,0 1 0,1 0 0,-1 0-1,1 0 1,-1 0 0,1 0 0,0 1 0,1-1-1,-1 1 1,1 0 0,-1 0 0,1 0 0,1 0 744,13-7-3968</inkml:trace>
  <inkml:trace contextRef="#ctx0" brushRef="#br1" timeOffset="83424.746">25148 2715 12544,'-6'4'4735,"0"8"-2559,6 5-1472,-6-7 1184,6 0-704,6 7-192,6 5-512,-6-5-160,7 3-192,-1-3-96,6-1 64,-5 1-416,-1-1-96,-6-6-1088,7 1-448,-7-5-960,0-6-415,0-6-1601</inkml:trace>
  <inkml:trace contextRef="#ctx0" brushRef="#br1" timeOffset="83672.891">25124 2612 128,'0'-6'0</inkml:trace>
  <inkml:trace contextRef="#ctx0" brushRef="#br1" timeOffset="84000.826">25204 2259 9856,'11'0'5337,"-1"28"-1979,-6-12-1547,63 92 1869,48 167-2800,-73-188-1275,-64-157 1025,21-70-348,1 129-589,1 0-1,0 0 0,0 0 1,1 0-1,1 0 1,0 0-1,1 1 0,0 0 1,2-4 307,36-49-7663,-10 41-849,-10 10 4608</inkml:trace>
  <inkml:trace contextRef="#ctx0" brushRef="#br1" timeOffset="84282.624">24959 2536 10624,'-43'0'3936,"31"0"-2112,18 0-2048,-6 0 607,0 0-1118,0 0-289,12-6-1536,7 6-608,11 0-160,-5 10 0</inkml:trace>
  <inkml:trace contextRef="#ctx0" brushRef="#br1" timeOffset="85147.214">23739 4728 10112,'-1'-42'6458,"2"41"-4810,12 28 2720,4 2-3622,0-1-1,2 0 1,2-2 0,0 0 0,1-2 0,23 20-746,54 64 543,-45-31-1545,-41-50-1465,-2-1-4335,3-14-1502,-2-11 4523</inkml:trace>
  <inkml:trace contextRef="#ctx0" brushRef="#br1" timeOffset="85748.991">24454 4841 6144,'13'-18'1374,"-10"14"-1117,1 0 0,-1-1 0,0 1 0,0-1 0,0 0 0,0 0-1,-1 0 1,0 0 0,0 0 0,0-1 0,-1 1 0,0-1-1,0 1 1,0-5-257,5-45 2907,-6 44-2489,1 3-218,0 1 1,-1 0-1,0 0 1,0 0-1,-1-1 1,0 1-1,0 0 1,0 0-1,-1 0 1,0 0-1,-1 1 1,1-1-1,-1 0 1,-1 1-1,1 0 0,-1 0 1,0 0-1,-4-5-200,4 9 45,0 1 0,-1-1-1,1 1 1,0-1-1,0 1 1,-1 1 0,1-1-1,0 0 1,-1 1-1,1 0 1,-1 0-1,1 1 1,0-1 0,-1 1-1,1 0 1,0 0-1,0 0 1,-1 0 0,1 1-1,0 0 1,0 0-1,0 0 1,1 0-1,-1 1 1,0 0-45,-11 7 216,0 1 0,1 0 1,0 2-1,1-1 0,1 2 0,0 0 0,0 0 0,1 1 1,1 0-1,1 1 0,-8 17-216,9-19 171,4-7-135,0-1-1,0 1 1,0 0 0,1 1-1,0-1 1,1 1-1,0-1 1,0 1-1,0 0 1,1-1-1,0 1 1,1 0 0,-1 0-1,2 0 1,-1 0-36,0-7-13,0 0 0,0 0-1,0 1 1,0-1 0,0 0 0,1 0 0,-1 0 0,0 0 0,1 0 0,-1 0 0,0 0 0,1 0 0,0 0 0,-1 0 0,1 0 0,-1 0 0,1 0-1,0-1 1,0 1 0,-1 0 0,1 0 0,0-1 0,0 1 0,0 0 0,0-1 0,0 1 0,0-1 0,0 1 0,0-1 0,0 0 0,0 1-1,0-1 1,0 0 0,0 0 0,0 0 0,0 0 0,0 1 0,1-2 0,-1 1 0,0 0 0,0 0 0,0 0 0,0 0 0,0-1 0,0 1 0,0 0-1,0-1 1,0 1 0,0-1 0,0 0 0,0 1 0,0-1 13,51-38-1014,-49 36 937,83-105-51,-85 108 180,-1-1 0,1 0 0,0 0-1,-1 1 1,1-1 0,0 0 0,0 1 0,0-1 0,0 1-1,0-1 1,0 1 0,-1-1 0,1 1 0,0 0 0,0-1-1,0 1 1,0 0 0,0 0 0,0 0 0,1 0 0,-1 0-1,0 0 1,0 0 0,0 0 0,0 0 0,0 0 0,0 1-1,0-1 1,0 0 0,0 1 0,0-1 0,-1 0 0,1 1-1,0 0 1,0-1 0,0 1 0,0-1 0,-1 1 0,1 0 0,0 0-1,0-1 1,0 2-52,25 39 1034,-23-35-997,-2-3-81,0 0 0,0 0 1,1 1-1,0-1 0,-1 0 0,1 0 0,0-1 0,0 1 1,1 0-1,-1-1 0,0 1 0,1-1 0,0 0 1,-1 0-1,1 0 0,0 0 0,0 0 0,0 0 1,0-1-1,1 0 0,-1 1 0,0-1 0,1-1 1,-1 1-1,0 0 0,1-1 0,-1 0 0,1 1 1,-1-1-1,1-1 0,-1 1 0,1 0 0,-1-1 1,1 0-1,-1 0 0,0 0 0,0 0 0,1 0 0,-1-1 1,0 1-1,0-1 0,0 0 44,5-5-795,0-1-1,-1 1 1,0-1 0,0-1-1,0 0 1,-2 1 0,1-2 0,-1 1-1,0-1 1,-1 1 0,0-1-1,0-1 1,-1 1 0,-1 0-1,0-1 1,0-1 795,4-24-3141</inkml:trace>
  <inkml:trace contextRef="#ctx0" brushRef="#br1" timeOffset="86031.541">24550 4104 8064,'-18'-87'7744,"21"90"-837,11 33-5026,0 1-1171,7 6-401,3-2 1,2 0-1,1-2 0,2 0 1,13 11-310,57 47-1104,-88-86 261,9 10-2623,-14 4-3398,-11-15 2208</inkml:trace>
  <inkml:trace contextRef="#ctx0" brushRef="#br1" timeOffset="86867.667">24544 4369 9728,'-11'0'6368,"10"0"-4609,7-11 1527,11-3-2896,1 0 1,0 1-1,1 1 0,1 0 1,-1 2-1,6-2-390,17-9 244,20-11-316,-33 19 134,-2-2 0,1 0 0,-2-2 1,0-1-1,-1-1 0,-1-1 0,3-4-62,-18 15 4,-1 0 0,0-1 0,0 0-1,-1 0 1,0-1 0,-1 0 0,0 0 0,-1 0 0,0-1 0,-1 0 0,2-7-4,-6 18-4,1 0 1,-1-1 0,0 1 0,0 0 0,0 0-1,0 0 1,0-1 0,-1 1 0,1 0 0,0 0 0,0 0-1,-1 0 1,1-1 0,-1 1 0,1 0 0,-1 0-1,1 0 1,-1 0 0,0 0 0,1 0 0,-1 0 0,0 0-1,0 1 1,0-1 0,0 0 0,0 0 0,0 1-1,0-1 1,0 0 0,0 1 0,0-1 0,0 1 0,0-1-1,0 1 1,0 0 0,-1 0 0,1-1 0,0 1-1,0 0 1,0 0 0,-1 0 0,1 0 0,0 0 0,0 0-1,0 1 1,0-1 0,-1 0 0,1 1 0,0-1-1,0 0 1,0 1 0,0 0 0,0-1 0,0 1 0,0-1-1,0 1 1,0 0 0,0 0 0,0 0 0,0 0-1,1-1 1,-1 2 3,-10 4 29,0 1-1,0 0 0,1 1 0,0 0 1,1 0-1,0 1 0,0 0 0,1 1 1,0 0-1,-5 9-28,9-13 38,0-1 1,1 1-1,0 0 1,0 0 0,0 0-1,1 0 1,0 0-1,0 1 1,1-1-1,-1 1 1,2-1-1,-1 1 1,1 0-1,-1-1 1,2 1-1,-1-1 1,1 1-1,0-1 1,0 1-1,1-1 1,0 1-1,0-1 1,1 0-1,-1 0 1,1 0-1,1 0 1,-1-1-1,1 1 1,0-1-1,0 0 1,0 0 0,1 0-1,0 0 1,0-1-1,0 0 1,1 0-39,1-1-36,0 0 1,0 0-1,0-1 1,1 0-1,-1-1 1,1 1 0,-1-1-1,1-1 1,0 1-1,-1-1 1,1-1-1,-1 0 1,1 0 0,-1 0-1,1-1 1,-1 0-1,4-2 36,120-56-3597,-124 56 3295,15-12-507,24-7-355,-42 22 1217,0 1 0,0 0 0,0 0 0,0 0 0,0 1 0,0-1 0,0 1 0,0 0 0,0 0 0,-1 0 0,1 1 0,0 0 0,-1-1 0,1 1 0,-1 0 0,2 1-53,18 3 1675,-22-6-1174,-1 0 38,0 0-97,-19-28 1468,9 15-1608,4 5-177,0 1 1,1-1-1,-1 0 1,2-1-1,-1 1 1,1-1-1,0 0 1,1 0-1,0 0 1,1 0-1,0 0 1,-1-7-126,28-114-89,-17 99 55,0 7-263,0 1-1,1 0 1,2 0 0,0 1 0,2 0 0,4-5 297,53-68-8910,-51 72 3017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30T03:17:10.567"/>
    </inkml:context>
    <inkml:brush xml:id="br0">
      <inkml:brushProperty name="width" value="0.5" units="cm"/>
      <inkml:brushProperty name="height" value="1" units="cm"/>
      <inkml:brushProperty name="color" value="#00F900"/>
      <inkml:brushProperty name="tip" value="rectangle"/>
      <inkml:brushProperty name="rasterOp" value="maskPen"/>
    </inkml:brush>
  </inkml:definitions>
  <inkml:trace contextRef="#ctx0" brushRef="#br0">25 22 2816,'-21'-13'1024,"18"5"-325,3 8 2228,9 5-2540,0 0 0,0 0 0,0-1 0,0 0 0,1 0 1,0-1-1,-1 0 0,1-1 0,0 0 0,1-1 0,-1 0 0,0-1 0,6 0-387,15 3 536,198 14 2165,151-12-2701,-300-5 489,213-6 390,77-4-473,-94 10-1937,-208 11-3226,-61-6 1408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30T03:17:12.169"/>
    </inkml:context>
    <inkml:brush xml:id="br0">
      <inkml:brushProperty name="width" value="0.5" units="cm"/>
      <inkml:brushProperty name="height" value="1" units="cm"/>
      <inkml:brushProperty name="color" value="#00F900"/>
      <inkml:brushProperty name="tip" value="rectangle"/>
      <inkml:brushProperty name="rasterOp" value="maskPen"/>
    </inkml:brush>
  </inkml:definitions>
  <inkml:trace contextRef="#ctx0" brushRef="#br0">1 165 4224,'32'-7'5909,"115"-31"-3920,-5 13-629,0 6 0,2 6 0,86 6-1360,87 17 619,78-15-198,118-37-1386,-355 34-837,14-1-5841,-140 8 5579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30T03:17:23.252"/>
    </inkml:context>
    <inkml:brush xml:id="br0">
      <inkml:brushProperty name="width" value="0.5" units="cm"/>
      <inkml:brushProperty name="height" value="1" units="cm"/>
      <inkml:brushProperty name="color" value="#EF0C4D"/>
      <inkml:brushProperty name="tip" value="rectangle"/>
      <inkml:brushProperty name="rasterOp" value="maskPen"/>
    </inkml:brush>
  </inkml:definitions>
  <inkml:trace contextRef="#ctx0" brushRef="#br0">1 115 2304,'1'-1'174,"1"-1"-1,-1 1 1,1 0 0,-1 0-1,1 0 1,-1-1 0,1 1 0,0 1-1,0-1 1,0 0 0,-1 0-1,1 1 1,0-1 0,0 1 0,0 0-1,0-1 1,0 1 0,0 0-1,0 0 1,0 0 0,0 0 0,0 1-1,0-1 1,0 0 0,1 1-174,10 0 345,161 15 695,551-26-192,-561-3 128,123-28-976,-55 13-143,2 10 0,0 10 1,0 10-1,126 22 143,-161 4-2395,-149-23 305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30T03:17:24.827"/>
    </inkml:context>
    <inkml:brush xml:id="br0">
      <inkml:brushProperty name="width" value="0.5" units="cm"/>
      <inkml:brushProperty name="height" value="1" units="cm"/>
      <inkml:brushProperty name="color" value="#EF0C4D"/>
      <inkml:brushProperty name="tip" value="rectangle"/>
      <inkml:brushProperty name="rasterOp" value="maskPen"/>
    </inkml:brush>
  </inkml:definitions>
  <inkml:trace contextRef="#ctx0" brushRef="#br0">0 82 3712,'38'-6'4485,"420"12"-912,144-2-1418,-99-41-1312,-157 5-625,-30 15-890,-200 29-2176,-71 14-3423,-38-21 3316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30T03:17:26.076"/>
    </inkml:context>
    <inkml:brush xml:id="br0">
      <inkml:brushProperty name="width" value="0.5" units="cm"/>
      <inkml:brushProperty name="height" value="1" units="cm"/>
      <inkml:brushProperty name="color" value="#EF0C4D"/>
      <inkml:brushProperty name="tip" value="rectangle"/>
      <inkml:brushProperty name="rasterOp" value="maskPen"/>
    </inkml:brush>
  </inkml:definitions>
  <inkml:trace contextRef="#ctx0" brushRef="#br0">1 120 3328,'56'-7'3018,"97"-7"-714,613-30 1558,-575 42-3465,-37 1-154,81-13-243,-218 12-48,210-28-4560,-202 24 2032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30T03:16:14.149"/>
    </inkml:context>
    <inkml:brush xml:id="br0">
      <inkml:brushProperty name="width" value="0.1" units="cm"/>
      <inkml:brushProperty name="height" value="0.1" units="cm"/>
      <inkml:brushProperty name="color" value="#66CC00"/>
    </inkml:brush>
    <inkml:brush xml:id="br1">
      <inkml:brushProperty name="width" value="0.1" units="cm"/>
      <inkml:brushProperty name="height" value="0.1" units="cm"/>
      <inkml:brushProperty name="color" value="#E71224"/>
    </inkml:brush>
  </inkml:definitions>
  <inkml:trace contextRef="#ctx0" brushRef="#br0">22358 13578 4224,'0'0'1514,"-10"0"1628,9 0-198,-11 0 2789,10-1-2332,3-5-1410,19-19-199,21-13-1190,75-60 118,57-38-1232,-165 129 140,36-31-1867,-13 18-4062,-19 20-1432,-5 5 4651</inkml:trace>
  <inkml:trace contextRef="#ctx0" brushRef="#br0" timeOffset="-16685.818">21912 12384 4736,'-23'20'3653,"2"2"3195,25-26 939,7-6-6380,80-68 1489,55-23-2709,-118 81-1935,-12 6-3159,-11 10 2154,8-3-5508,-7 6 4912</inkml:trace>
  <inkml:trace contextRef="#ctx0" brushRef="#br0" timeOffset="-22338.315">21382 11195 4352,'0'0'1514,"-2"1"-596,-1 0-296,-16 10 1978,19-8 5628,0-13-4183,19-15-2501,52-31 158,71-53-1014,-84 64-2486,-53 44-1322,-2-1-8869,-3 2 8827</inkml:trace>
  <inkml:trace contextRef="#ctx0" brushRef="#br0" timeOffset="-83813.38">18525 8812 4480,'-7'-11'5648,"8"11"-4576,-1 0-336,0 0 149,30 2 3781,25 52-2655,-34-34-1719,-1 1 0,-1 1 0,-1 1-1,0 1 1,-2 0 0,-1 1 0,3 9-292,7 10 181,62 102 886,-38-102-252,-48-43-778,1-1 0,0 1 1,0-1-1,-1 1 0,1-1 0,0 0 0,0 0 1,-1 0-1,1 0 0,0 0 0,0 0 0,-1 0 1,1-1-1,0 1 0,0-1 0,-1 1 0,1-1 1,-1 1-1,1-1 0,0 0 0,-1 0 0,1 0 1,-1 0-1,0 0 0,1 0 0,-1 0 1,0-1-1,0 1 0,1 0 0,-1-1 0,0 1 1,0-1-1,-1 1 0,1-1 0,0 1 0,0-1 1,-1 0-38,9-22 189,-1 0 1,-2-1 0,0 0 0,-2 0 0,0 0 0,-2-1 0,-1-12-190,3-10 132,37-387-3439,4 77-5327,-10 173 4533</inkml:trace>
  <inkml:trace contextRef="#ctx0" brushRef="#br0" timeOffset="-75961.832">13756 477 2304,'11'-10'2041,"4"11"1198,40 25-130,-28-17-2718,-1 1-1,0 1 1,-1 2 0,0 0-1,3 5-390,23 10 346,55 29 244,-1 4 0,-4 4 0,73 63-590,-36-12 486,-130-109-472,133 111 269,-6 6 1,11 21-284,116 168 523,167 241 47,-315-391-474,270 400 373,-266-386-330,207 330 240,-184-264-54,220 364 240,-119-182-154,-61-72-96,-76-139-161,-29-48 70,61 163 555,-60-103-176,144 488 10,-188-588-554,5-17-2593,-37-104 1847,-3-6-5090,-4-1 1596,0 1 1387</inkml:trace>
  <inkml:trace contextRef="#ctx0" brushRef="#br0" timeOffset="-72712.947">18426 7211 1792,'0'0'704,"0"8"1147,0 7-614,-1-11 2443,-5 2-2299,7-6-1082,-1 0-59,0 0 117,5-7 534,32-24-155,64-119 858,8-2-1226,14-55-288,35-55-186,76-20 212,59-99 97,62-53-48,86-81-235,-277 337 90,389-410 17,32-13-54,65-22 118,62-27-22,-48 84 614,-72 100-166,-76 57 187,-326 271-48,56-23-656,70-45 245,-54 31-917,-242 163 333,14-12-1332,-25 4-3881,-9 14 2555</inkml:trace>
  <inkml:trace contextRef="#ctx0" brushRef="#br0" timeOffset="-68218.956">19720 8378 6400,'-22'-21'10159,"26"4"-7055,14 30-10,13 35-2257,48 21-309,-66-62-499,-10-3-62,1-1-1,0 0 1,0 0-1,0 0 1,0-1-1,1 1 1,-1-1 0,1 0-1,0 0 1,-1-1-1,1 1 1,0-1-1,0 0 1,0-1 0,0 1-1,0-1 1,0 0-1,0 0 1,0 0-1,0-1 1,-1 0-1,1 0 1,0 0 0,2-1 33,4-6-191,1-2 0,-1 1 1,-1-1-1,0-1 0,0 0 1,-1 0-1,-1-1 0,2-3 191,6-11-234,-2-1-1,-1-1 0,-1 0 1,-2-1-1,3-12 235,37-171 827,-50 212-806,0 0 0,0 0 0,1 0 0,-1 1 0,0-1 0,1 0 0,-1 0 1,0 0-1,0 0 0,1 1 0,-1-1 0,1 0 0,-1 0 0,0 0 0,1 0 0,-1 0 0,0 0 1,1 0-1,-1 0 0,0 0 0,1 0 0,-1 0 0,0 0 0,1 0 0,-1 0 0,0-1 1,1 1-1,-1 0 0,0 0 0,1 0 0,-1 0 0,0-1 0,1 1 0,-1 0 0,0 0 0,0-1 1,1 1-1,-1 0 0,0 0 0,0-1 0,0 1 0,1 0 0,-1-1 0,0 1 0,0 0 1,0-1-1,0 1 0,0 0 0,0-1 0,0 1 0,0 0 0,1-1 0,-1 1 0,0 0 0,-1-1 1,1 1-1,0 0 0,0-1 0,0 1 0,0-1 0,0 1 0,0 0 0,0-1 0,0 1 0,-1 0 1,1 0-1,0-1 0,0 1 0,-1-1-21,8 30 1616,-5-20-1494,33 144 1974,73 495-240,-81-476-3476,-17-99-992,2-2-3689,-11-60 920,-1-6 1728</inkml:trace>
  <inkml:trace contextRef="#ctx0" brushRef="#br0" timeOffset="-67710.03">20532 8557 9472,'4'4'10779,"16"-25"-9694,-19 20-662,54-106 351,-41 81-693,-1 0 0,-1-1 0,-1 0 0,-2 0 0,6-27-81,-14 1 213,-1 51-184,-1 0-1,1 0 1,-1 1-1,0-1 1,1 0-1,-1 1 1,0-1-1,0 0 1,0 1-1,0 0 1,-1-1-1,1 1 1,0 0-1,0-1 1,-1 1-1,1 0 1,-1 0-1,1 0 1,-1 0-1,1 0 1,-1 0-1,0 1 1,0-1-1,1 1 1,-1-1-1,0 1 1,0-1-1,1 1 1,-3 0-29,2-1 43,0 1-4,-1 1 1,1-1-1,0 1 1,-1-1-1,1 1 1,0 0-1,0 0 1,0 0-1,0 0 1,0 0 0,0 0-1,0 0 1,0 1-1,0-1 1,0 1-1,1 0 1,-1-1-1,0 1 1,1 0-1,0 0 1,-1 0-1,1 0 1,0 0 0,0 0-1,0 0 1,0 0-1,1 1 1,-1-1-1,1 0-39,-40 125 955,30-96-973,2-1-1,1 1 1,1 1-1,2-1 1,2 1 0,0 0-1,2 0 1,2 0 0,1 1 18,-3-30-129,-1-1 1,2 0 0,-1 1-1,0-1 1,0 0 0,1 1 0,-1-1-1,1 0 1,0 0 0,0 1 0,0-1-1,0 0 1,0 0 0,0 0 0,1 0-1,-1 0 1,1 0 0,-1-1-1,1 1 1,0 0 0,-1-1 0,1 1-1,0-1 1,0 0 0,0 1 0,0-1-1,0 0 1,1 0 0,-1-1-1,0 1 1,0 0 0,1-1 0,-1 1-1,0-1 1,1 0 0,-1 1 0,0-1-1,1-1 1,1 1 128,15-5-1544,-1-1-1,0 0 1,-1-2-1,1 0 1,13-10 1544,74-57-6128,-39 30 3760</inkml:trace>
  <inkml:trace contextRef="#ctx0" brushRef="#br0" timeOffset="-67414.69">21265 7918 6656,'0'-27'2304,"-2"18"-902,2 8-1175,-1 0 0,1 0 0,-1 0 1,0 0-1,1 1 0,-1-1 0,0 0 0,0 0 0,0 0 0,1 1 0,-1-1 0,0 0 0,0 1 0,0-1 0,0 1 0,0-1 0,0 1 0,0-1 0,-1 1 0,1 0 0,0 0 0,0-1 0,0 1 0,0 0 0,0 0 0,0 0 0,-1 0 0,1 0 1,0 1-1,0-1 0,0 0 0,0 0 0,0 1 0,0-1 0,-1 1-227,-3 0 342,0 1-1,0 1 1,0-1 0,0 1 0,0-1 0,0 1-1,1 1 1,-1-1 0,1 1 0,0-1 0,0 1 0,-2 4-342,-3 2 271,2 1 1,-1 0 0,1 1 0,1-1 0,0 1 0,1 0 0,-4 13-272,9-23 26,0 1 0,-1-1-1,1 1 1,1-1 0,-1 1 0,0-1-1,1 1 1,-1-1 0,1 1 0,-1-1 0,1 1-1,0-1 1,0 0 0,0 1 0,1-1 0,-1 0-1,1 0 1,-1 0 0,1 0 0,-1 0-1,1 0 1,0 0 0,0-1 0,0 1 0,0-1-1,0 1 1,0-1 0,1 0 0,-1 0 0,0 0-1,1 0 1,-1 0 0,1 0 0,-1-1 0,1 1-1,1-1-25,14 9 256,48 17 406,42 23 296,-104-47-953,0 2 1,0-1-1,0 0 0,0 1 1,0 0-1,-1-1 1,1 2-1,-1-1 0,0 0 1,0 1-1,-1-1 1,1 1-1,-1 0 0,0 0 1,0 0-1,-1 0 1,0 0-1,0 0 0,0 0 1,0 2-6,-1 2-247,0 0 1,0-1 0,-1 1-1,0-1 1,-1 1 0,0-1-1,0 0 1,-1 1-1,0-1 1,0 0 0,-1 0 246,-31 49-7514,14-24 3344</inkml:trace>
  <inkml:trace contextRef="#ctx0" brushRef="#br0" timeOffset="-53653.026">20411 10050 4736,'-15'18'3996,"14"-18"-3825,0 1 0,0-1 1,0 1-1,0-1 0,1 1 0,-1 0 0,0 0 0,0-1 0,1 1 0,-1 0 0,1 0 0,-1-1 0,1 1 0,-1 0 0,1 0 1,-1 0-1,1 0 0,0 0 0,0 0 0,-1 0 0,1 0 0,0 0 0,0 0 0,0 0 0,0 0 0,0 0 0,0 0 0,0 0 1,0 0-1,1 0 0,-1 0 0,0 0 0,1 0 0,-1 0-171,1 1 1616,-1-2-427,0 0 203,0 0-453,0 0 5,0 0-299,7-1 534,49-37 815,-41 18-1935,-1 1 1,-1-2-1,-1 0 0,0 0 0,-2-1 0,-1-1 0,0 1 1,-2-2-1,3-12-59,-8 30-15,12-95-76,-14 101 90,-1-78-140,1 76 133,0 0-1,-1 0 1,1 0 0,-1 0-1,1 0 1,-1 0 0,0 0-1,0 0 1,0 0 0,0 0 0,0 0-1,0 0 1,0 1 0,-1-1-1,1 0 1,-1 1 0,1-1-1,-1 1 1,1 0 0,-1-1 0,0 1-1,0 0 1,0 0 0,0 0-1,1 0 1,-1 0 0,-1 1-1,1-1 1,0 1 0,0-1 0,0 1-1,0 0 1,-2 0 8,-53 27 48,13 31 315,32-35-139,0 0 1,2 1 0,0 0 0,2 0-1,0 1 1,-1 16-225,3-19 140,0 7 33,1 0 0,1 0 1,1 1-1,2 19-173,0-43 21,1 0-1,0 0 1,0 0 0,0 0 0,1 0-1,0-1 1,0 1 0,0 0 0,1-1 0,0 1-1,0-1 1,1 1 0,-1-1 0,1 0-1,0 0 1,1 0 0,-1 0 0,1-1-1,3 4-20,-3-4-121,1-1 0,0 1 0,0-1 0,1 0 0,-1 0 0,1 0 0,-1-1 0,1 0 0,0 0 0,0 0-1,0-1 1,0 0 0,0 0 0,0-1 0,1 1 0,-1-1 0,3-1 121,10-3-1576,0 0 1,0-2-1,-1 0 0,0-1 1,-1-1-1,1-1 0,-2 0 1,1-1-1,10-10 1576,22-7-3269</inkml:trace>
  <inkml:trace contextRef="#ctx0" brushRef="#br0" timeOffset="-52936.398">21296 9416 6784,'12'-72'9856,"-12"66"-9393,0 3-325,-1-1-1,0 1 0,0-1 0,0 1 0,-1 0 0,1-1 1,-1 1-1,0 0 0,0 0 0,0 0 0,0 0 0,-1 1 1,1-1-1,-1 0 0,0 1 0,1 0 0,-1 0 0,0 0 1,0 0-1,0 0 0,-1 0 0,1 1 0,0-1 0,-1 1 0,1 0 1,-1 0-1,-1 0-137,-3-2 115,-3 1-7,0 0 0,-1 1 0,1 0 0,-1 1 0,1 0 0,-1 1 0,1 1-1,-1-1 1,1 2 0,0-1 0,0 2 0,0-1 0,0 2 0,1-1 0,0 2 0,0-1 0,0 1 0,0 1 0,1-1 0,0 2 0,-2 1-108,3-1 137,0 1 1,1 0 0,0 0-1,0 0 1,1 0 0,0 1-1,1 0 1,0 1 0,0-1-1,0 3-137,2-6 69,-4 9 43,1 1 0,1-1 0,0 1 0,1 0 0,1 0 0,1 1 0,0-1 0,1 0 0,1 1 0,0-1 0,2 1 0,0-1 0,1 0 0,0 1 0,2-1 0,4 11-112,-8-23-5,1-1 1,-1 0-1,1 0 1,0 1-1,1-1 1,-1 0-1,1-1 1,-1 1-1,1 0 0,0-1 1,0 1-1,1-1 1,-1 0-1,1 0 1,0 0-1,-1-1 1,1 0-1,0 1 1,1-1-1,-1 0 0,0-1 1,1 1-1,-1-1 1,0 0-1,1 0 1,0 0-1,4 0 5,-8-2-3,5 1-25,1-1 1,-1 0 0,0 0-1,0-1 1,0 0 0,0 0 0,0 0-1,-1-1 1,1 0 0,-1 0-1,1-1 28,68-73-389,-28-22 250,-15-15 374,-6 64 725,-23 51-927,0 0 1,0-1-1,0 1 0,0 0 1,0 0-1,0 1 1,0-1-1,0 0 0,-1 1 1,1-1-1,0 1 1,-1-1-1,1 1 1,-1 0-1,0-1 0,0 1 1,1 0-1,-1 0 1,0 1-34,53 56-992,-50-57 441,-1 0 1,0-1 0,0 1 0,1-1-1,-1 0 1,1 0 0,-1 0 0,1 0-1,0-1 1,-1 1 0,1-1 0,0 0-1,-1 0 1,1 0 0,-1-1 0,1 1 0,0-1-1,-1 0 1,1 0 0,-1 0 0,1 0-1,-1-1 1,0 0 0,0 1 0,1-1-1,-1 0 1,0 0 0,-1-1 0,3-1 550,19-7-3088</inkml:trace>
  <inkml:trace contextRef="#ctx0" brushRef="#br0" timeOffset="-52419.507">21906 8960 5120,'12'-32'2794,"-19"41"1532,8-9-2598,-8-5 1930,3 1-3346,-1 1-1,1 0 1,-1 1-1,0-1 1,0 1-1,0 0 1,0 0-1,0 0 1,-1 1-1,1 0 1,0 0-1,-1 0 1,-3 0-312,-19-3 377,25 3-317,-1 0 1,0 0-1,1 1 1,-1 0-1,0 0 1,1 0-1,-1 0 1,0 0-1,1 1 1,-1-1-1,0 1 1,1 0-1,-1 0 1,1 1-1,-1-1 1,1 1-1,0 0 1,-1 0 0,1 0-1,0 0 1,0 0-1,1 0 1,-2 2-61,-5 4 157,1 0 1,-1 1 0,1 0 0,1 0-1,-1 1 1,2 0 0,-1 1 0,2 0 0,-1-1-1,1 2 1,1-1 0,-2 7-158,1 4 125,2 0 1,0 0-1,1 1 0,1-1 1,1 1-1,1-1 0,1 0 1,2 4-126,-1-18-52,1 1 1,-1-1-1,2 0 1,-1 0-1,1 0 1,1-1 0,-1 1-1,1-1 1,0-1-1,1 1 1,0-1 0,0 0-1,0 0 1,0-1-1,1 0 1,0-1 0,0 1-1,1-2 1,-1 1-1,1-1 1,-1 0-1,1-1 1,0 0 0,0 0-1,8 0 52,-9-2-352,-1 1-1,0-1 1,1 0-1,-1 0 1,0-1 0,0 0-1,0-1 1,1 1-1,-1-1 1,-1-1-1,1 1 1,0-1-1,-1 0 1,1-1-1,-1 0 1,0 0 0,0 0-1,0-1 1,-1 1-1,1-1 1,-1-1-1,0 1 1,2-4 352,49-96-7205,-27 19 2213,-16 39 3152</inkml:trace>
  <inkml:trace contextRef="#ctx0" brushRef="#br0" timeOffset="-51855.797">21986 8493 6272,'-15'-32'2154,"1"25"257,-13 19 6167,24 15-5570,25 33-1677,75 130 429,-11-11-1195,-36-65-431,-50-115-133,0 1 1,0-1 0,0 1 0,0-1 0,0 1 0,0 0-1,0-1 1,1 1 0,-1 0 0,0-1 0,0 1-1,0-1 1,1 1 0,-1 0 0,0-1 0,1 1 0,-1 0-1,0 0 1,0-1 0,1 1 0,-1 0 0,1 0 0,-1-1-1,0 1 1,1 0 0,-1 0 0,0 0 0,1 0 0,-1 0-1,1 0 1,-1-1 0,1 1 0,-1 0 0,0 0 0,1 0-1,-1 0 1,1 1 0,-1-1 0,0 0 0,1 0-1,-1 0 1,1 0 0,-1 0 0,0 0 0,1 1 0,-1-1-1,1 0 1,-1 0 0,0 0 0,1 1 0,-1-1 0,0 0-1,0 1 1,1-1 0,-1 0 0,0 1 0,0-1 0,1 0-1,-1 1 1,0-1 0,0 0 0,0 1 0,1-1 0,-1 1-1,0-1 1,0 0 0,0 1 0,0-1 0,0 1-1,0-1-1,5-32 27,1-97-155,-6 112 146,1 1 1,1-1-1,0 1 0,1-1 1,0 1-1,2 0 0,4-11-18,-9 25 18,1 1-1,-1 0 1,0 0-1,1 0 1,-1 0-1,1 0 1,0 0-1,-1 0 1,1 0-1,0 0 1,-1 0-1,1 1 1,0-1-1,0 0 1,0 0-1,0 1 1,0-1-1,0 0 1,0 1 0,0-1-1,0 1 1,0 0-1,0-1 1,0 1-1,0 0 1,0-1-1,0 1 1,0 0-1,1 0 1,-1 0-1,0 0 1,0 0-1,0 0 1,0 0-1,0 1 1,0-1-1,1 0 1,-1 0-1,0 1 1,0-1-1,0 1 1,0-1-1,0 1 1,0 0-1,0-1 1,0 1-18,42 42 471,-32-30-313,51 37 226,22-9-624,-75-39 11,-1 0 0,1-1 0,0 0 0,0 0 0,0-1 0,0 0 0,0-1 0,0 0 0,-1 0 0,1-1-1,0 0 1,-1-1 0,1 0 0,-1 0 0,0 0 0,0-1 0,0-1 0,3-1 229,4-4-1751,1 0-1,-2-1 1,1 0-1,-2-1 0,1-1 1,-2 0-1,5-6 1752,19-15-3690</inkml:trace>
  <inkml:trace contextRef="#ctx0" brushRef="#br0" timeOffset="-50297.872">23092 8193 5120,'-13'-49'4133,"6"45"3088,8 4-5754,-1 0-497,0 0-20,0 0-316,7 8 870,22 53-709,37 123-304,-49-118-326,-27-79-162,1 0 0,0 0 0,1 0 0,0-1 0,1-1 0,0 1 0,2-1 0,-1 0 0,2-1 0,0 1 0,1-1 0,0 1 0,1-9-3,-1 8 62,1 9-22,0 0 0,1 0 0,0 0-1,0 0 1,0 0 0,1 0 0,0 0-1,1-1 1,0 1 0,0 0 0,0 0-1,1 0 1,0 0 0,0 0 0,1 1-1,-1-1 1,2 1 0,-1-1 0,1 1-1,0 0 1,0 0 0,5-5-40,20-11 71,0 0 0,2 2 0,0 1 0,22-9-71,74-45-7,-112 63-19,0 0-1,-1-1 0,0-1 1,-1 0-1,0-1 0,-1 0 1,-1-1-1,0 0 0,2-6 27,-8 14-29,-1-1 0,0 0 0,-1 1 0,1-1 0,-1-1 0,-1 1 0,1 0 0,-1-1 0,-1 1 0,1-1 0,-1 0 0,-1 1 0,1-1 0,-1 0 0,-1 1 0,0-4 29,1 10 2,0 0-1,-1-1 0,1 1 1,-1 0-1,0 0 1,1 0-1,-1 0 0,0 0 1,0 0-1,1 0 0,-1 0 1,0 0-1,0 0 1,0 0-1,0 1 0,0-1 1,0 0-1,-1 1 0,1-1 1,0 0-1,0 1 1,0 0-1,-1-1 0,1 1 1,0 0-1,0 0 0,-1-1 1,1 1-1,0 0 1,0 0-1,-1 0 0,1 1 1,0-1-1,-1 0 1,1 0-1,0 1 0,0-1 1,0 1-1,-1-1 0,1 1 1,0-1-1,0 1 1,0 0-1,0 0-1,-47 36 361,11 21 375,29-41-554,2 0 0,0 1 0,0-1 0,2 1 0,0 0 0,1 0 0,1 4-182,0-12-29,0-1 0,1 0 0,1 1 1,-1-1-1,2 1 0,-1-1 0,1 1 0,1-1 0,-1 0 0,2 0 0,-1 1 0,1-2 0,1 1 1,-1 0-1,2 0 0,-1-1 0,1 0 0,0 0 0,1-1 0,0 1 0,0-1 0,0 0 0,1-1 1,0 1-1,1-1 0,-1-1 0,1 1 0,0-1 0,0-1 0,1 0 0,0 0 29,-3-3-402,0 0 0,1-1 0,-1 0 0,0 0-1,1-1 1,-1 0 0,1 0 0,-1 0 0,0-1-1,0 0 1,0 0 0,0-1 0,0 1 0,-1-1 0,6-4 402,-10 7-69,8-5-932,0 1 0,-1-2 0,1 1-1,-1-1 1,0-1 0,-1 1 0,0-1 0,0-1-1,0 1 1,-1-1 0,1-2 1001,17-25-4213,6 7 1573</inkml:trace>
  <inkml:trace contextRef="#ctx0" brushRef="#br0" timeOffset="-49483.351">23994 7271 8320,'-3'-5'1337,"3"4"-1160,-1 1-1,1-1 1,0 0-1,0 0 1,-1 1 0,1-1-1,-1 0 1,1 0 0,0 1-1,-1-1 1,1 1 0,-1-1-1,0 0 1,1 1 0,-1-1-1,1 1 1,-1 0 0,0-1-1,0 1 1,1-1 0,-1 1-1,0 0 1,1 0-1,-1-1 1,0 1 0,0 0-1,0 0 1,1 0 0,-1 0-1,0 0 1,0 0 0,0 0-1,1 0 1,-1 0 0,0 0-1,0 0 1,0 0 0,1 1-1,-1-1 1,0 0 0,1 1-1,-1-1 1,0 1-177,-6 2 352,0 1 1,0 0-1,0 1 0,1 0 1,-1 0-1,1 0 0,1 1 1,-1-1-1,1 1 1,0 1-1,0-1 0,1 1 1,0 0-1,-4 6-352,0 1 150,1 1 0,0 0 0,1 0 0,1 0 0,0 0 0,1 1-1,1 0 1,0 0 0,0 7-150,4-18 26,0-1 0,1 1 0,-1-1 0,1 0 0,0 1 1,1-1-1,-1 0 0,0 0 0,1 0 0,0-1 0,0 1 0,0-1 0,1 1 0,-1-1 0,1 0 0,0 0 0,-1 0 0,1-1 0,0 0 0,1 1 0,-1-2 0,0 1 0,1 0 0,-1-1 0,1 0 0,2 1-26,17 8 182,-11-3-72,9 3 99,0 0-1,-2 2 0,1 1 1,-1 0-1,7 8-208,-24-17 15,-1 0-1,1 0 1,-1 0 0,0 0-1,0 0 1,-1 1 0,1-1-1,-1 1 1,0-1 0,0 1-1,0-1 1,-1 1 0,0 0-1,0-1 1,0 1 0,0 0-1,-1-1 1,0 1 0,1 0-1,-2-1 1,1 1 0,-1-1-1,1 0 1,-1 1 0,0-1-1,-1 0 1,1 0 0,-2 1-15,0 1-10,-1 0 0,1-1 1,-1 0-1,0 0 1,0 0-1,-1-1 0,1 0 1,-1 0-1,0 0 1,0-1-1,-1 0 0,1 0 1,-1 0-1,1-1 1,-5 1 9,8-2-36,0-1 1,0 0-1,0 0 1,0 0-1,0 0 1,0-1-1,0 1 1,1-1-1,-1 1 1,0-1 0,0 0-1,0 0 1,1 0-1,-1-1 1,0 1-1,1-1 1,0 1-1,-1-1 1,1 0 0,0 0-1,0 0 1,0 0-1,0 0 1,0-1-1,0 1 1,1-1-1,-1 1 1,1-1-1,-1 1 1,1-1 0,0 0-1,0 0 1,0 1-1,0-3 36,1-13-19,0 0 1,1 0-1,0 0 0,2 0 0,0 1 0,1-1 0,1 1 1,0 0-1,2 0 0,0 1 0,0 0 0,2 0 0,0 0 0,0 1 1,6-5 18,-13 16 6,0 0 0,0-1 0,1 1 0,-1 1 1,1-1-1,0 0 0,0 0 0,0 1 0,1 0 1,-1 0-1,1 0 0,0 0 0,-1 0 0,1 1 0,1 0 1,-1-1-1,0 1 0,1 1 0,-1-1 0,0 1 1,1 0-1,0 0 0,-1 0 0,1 1 0,0-1 1,-1 1-1,1 0 0,0 0 0,-1 1 0,1 0 1,1 0-7,93 57 304,-91-53-261,106 46 171,-108-49-183,0 0 0,0-1 0,0 0 0,1 0 0,-1 0 0,1-1 0,-1 0 0,0 0 0,1-1 0,-1 1 0,0-2 0,1 1 0,-1-1 1,0 0-1,0 0 0,0 0 0,0-1 0,2-1-31,-3 0 77,0 0 0,0-1 1,-1 1-1,0-1 0,0 0 1,0 0-1,0 0 0,-1 0 1,0-1-1,0 0 0,0 1 1,-1-1-1,0 0 0,0 0 1,0-1-1,-1 0-77,2-1 28,-1 0-1,-1 0 1,0 0 0,0 0-1,-1 0 1,1 0 0,-2 0-1,1 0 1,-1 0 0,-1 0-1,1 0 1,-1 0 0,-1 0-1,1 0 1,-1 1 0,-1-1-1,1 1 1,-1 0 0,-1 0-1,1 1 1,-2-3-28,-52-57-1167,13 24-5634,17 22-5940,26 18 9835</inkml:trace>
  <inkml:trace contextRef="#ctx0" brushRef="#br0" timeOffset="-49059.2">24361 6431 11264,'0'-1'221,"1"-3"7222,6 20-4094,70 92-144,-47-71-2693,-1 1 0,-3 2 0,0 1 0,4 15-512,84 170 37,-71-147-2252,-26-51-1396,-1 2-4098,-10-29 162,-6-2 4806</inkml:trace>
  <inkml:trace contextRef="#ctx0" brushRef="#br0" timeOffset="-48674.722">24702 6240 11648,'2'14'11419,"16"34"-8535,121 151-804,44 51-3178,-148-200-2196,-11-16-1167,2-1-6024,-19-26 6112,-1-2 1653</inkml:trace>
  <inkml:trace contextRef="#ctx0" brushRef="#br0" timeOffset="-48422.995">24873 6772 8192,'-33'-11'6032,"26"8"-3044,3 0 1097,16-7-2289,47-46-596,59-51-1990,-44 43-2463,-5-1-4443,-39 43 4166</inkml:trace>
  <inkml:trace contextRef="#ctx0" brushRef="#br0" timeOffset="-47715.228">25715 5882 6272,'-2'-6'944,"-2"-9"3152,4 14 768,0 2-2390,1 5 1121,3 4-2686,34 71 2042,12-5-5537,-19-33-2084,-18-20-1342,-2-3 2391</inkml:trace>
  <inkml:trace contextRef="#ctx0" brushRef="#br0" timeOffset="-47473.61">25740 5654 7936,'0'0'2976,"0"0"-1600,0 0-2304,0 0-1216,0 10 1024,0-4-2112,6 1 1856</inkml:trace>
  <inkml:trace contextRef="#ctx0" brushRef="#br0" timeOffset="-47161.468">26260 5422 9984,'-11'-10'3349,"5"9"-1557,-36 16 933,24-3-2292,0 0 1,1 1-1,0 1 0,1 1 1,1 0-1,0 1 0,1 0 1,1 2-1,0-1 0,2 2 1,0-1-1,-4 11-433,9-13 96,0 0 1,2 0-1,0 0 0,0 1 1,2-1-1,-1 13-96,3-24 30,0 0 1,0 0-1,0-1 0,1 1 0,-1 0 1,1-1-1,0 1 0,1-1 1,-1 1-1,1-1 0,0 0 0,0 1 1,0-1-1,1 0 0,-1 0 0,1-1 1,0 1-1,0-1 0,1 1 1,-1-1-1,1 0 0,-1 0 0,1 0 1,0-1-1,0 1 0,4 1-30,111 26 1040,-64-23-512,51 15 752,-104-22-1302,-1 1 0,0-1 0,0 0 0,0 1 0,0-1 0,0 1 0,0-1 0,0 1-1,0 0 1,0 0 0,0-1 0,0 1 0,0 0 0,0 0 0,0 0 0,-1 0 0,1 0 0,0 0 0,-1 0 0,1 0-1,0 0 1,-1 0 0,0 0 0,1 0 0,-1 1 0,0-1 0,1 0 0,-1 0 0,0 0 0,0 1 0,0-1 0,0 0-1,0 0 1,0 0 0,-1 1 0,1-1 0,0 0 0,0 0 0,-1 0 0,1 0 0,-1 1 0,1-1 0,-1 0 0,0 0-1,1 0 1,-1 0 0,0 0 0,0 0 0,0 0 22,-49 44-3759,44-41 3246,-91 71-8074,47-30 4737</inkml:trace>
  <inkml:trace contextRef="#ctx0" brushRef="#br0" timeOffset="-21184.384">22445 10262 5632,'0'0'1920,"0"-10"1088,0 9-939,0-13 715,-9-40-11,7 48-2712,-1 1 0,1 0-1,-1-1 1,-1 1 0,1 0-1,-1 1 1,0-1 0,0 1-1,0-1 1,-1 1 0,1 0-1,-1 1 1,0-1 0,0 1 0,-1 0-1,1 0 1,0 1 0,-1-1-1,0 1 1,0 1 0,-1-1-61,3 1 6,1 0 9,1 1 0,-1-1 1,1 1-1,-1-1 0,1 1 0,-1 0 1,1 0-1,-1 0 0,1 0 0,-1 1 1,1-1-1,-1 1 0,1-1 1,-1 1-1,1 0 0,-1 0 0,1 0 1,0 0-1,0 1 0,0-1 1,-1 0-1,1 1 0,0 0-15,-8 11 268,-1 0 0,2 0 0,0 1 1,1 0-1,0 1 0,1 0 0,1 0 0,0 1 0,1-1 0,1 1 0,-2 15-268,2-19 73,0 0 0,1 1 1,1-1-1,0 1 0,1-1 0,0 1 0,1-1 0,0 1 0,1 0 0,0-1 0,1 1 0,1-1 0,0 0 0,1 1 0,0-1 0,1-1 0,0 1 0,0-1 1,1 0-1,4 4-73,-8-14-25,0 0 0,1-1-1,-1 1 1,1-1 0,-1 1 0,1-1 0,-1 0 0,1 0 0,0 0 0,-1 0 0,1 0 0,-1-1 0,1 1 0,-1-1 0,1 1 0,-1-1 0,0 0 0,1 0 0,-1 0 0,0-1 0,0 1 0,1 0 0,-1-1 0,0 1 0,0-1 0,-1 0 0,1 0 0,0 0 0,-1 0 0,1 0-1,-1 0 1,1 0 0,-1 0 0,0-1 0,0 1 0,1-2 25,72-171-288,-74 175 292,20-41 670,-19 40-646,-1 0 0,1 1-1,-1-1 1,1 0 0,-1 1 0,1-1 0,-1 0 0,1 1 0,0-1-1,-1 1 1,1-1 0,0 1 0,0-1 0,-1 1 0,1 0 0,0-1-1,0 1 1,0 0 0,0-1 0,-1 1 0,1 0 0,0 0 0,0 0-1,0 0 1,0 0 0,0 0 0,0 0 0,-1 0 0,1 0 0,0 1-1,0-1 1,0 0 0,0 0 0,-1 1 0,1-1 0,0 0 0,0 1-1,0-1 1,-1 1 0,1-1 0,0 1 0,-1 0 0,1-1 0,-1 1-1,1 0 1,0-1 0,-1 1 0,1 0 0,-1 0-28,10 8-17,1 0 1,0 0 0,0-1-1,1-1 1,0 0-1,0 0 1,1-1-1,0-1 1,0 0-1,0-1 1,0 0 0,6 0 16,-11-3-324,0 0 1,0-1 0,-1 0 0,1 0-1,0 0 1,0-1 0,-1 0 0,1-1 0,0 0-1,-1 0 1,1-1 0,-1 0 0,0 0 323,58-30-6417,46-52-2420,-46 34 5744</inkml:trace>
  <inkml:trace contextRef="#ctx0" brushRef="#br0" timeOffset="-20432.752">23365 9068 6016,'-34'-48'4533,"22"47"1632,7-3-2679,11 9-1473,139 233 2856,-50-88-4621,-35-58-1423,-3 2-3695,-43-72 2470,2 4-1855,-8-7-1447,-3-10 2854</inkml:trace>
  <inkml:trace contextRef="#ctx0" brushRef="#br0" timeOffset="-19967.375">23170 9621 10496,'-1'0'258,"0"1"1,0-1 0,0 1 0,1-1-1,-1 1 1,0-1 0,1 1-1,-1 0 1,0-1 0,1 1 0,-1 0-1,0 0 1,1-1 0,-1 1-1,1 0 1,0 0 0,-1 0 0,1 0-1,0-1 1,-1 1 0,1 0-1,0 0 1,0 0 0,0 0 0,0 0-1,0 0 1,0 0 0,0 0-1,0 0 1,0 0 0,0 0 0,0 0-259,0 5 1528,26-8 2312,47-53-2880,30-20-757,-29 11-307,-2-3 0,15-24 104,60-69 107,-145 158-70,0 0 1,0 0-1,0 0 0,0 0 1,0 0-1,1 0 1,-1 0-1,0 1 1,1-1-1,0 1 1,-1 0-1,1 0 1,0 0-1,0 0 1,-1 0-1,1 1 1,0-1-1,0 1 1,0 0-1,0 0 1,0 0-1,0 0 0,0 0 1,0 1-1,0-1 1,-1 1-1,1 0 1,0 0-1,0 0 1,-1 0-1,1 0 1,0 1-1,-1-1 1,1 1-1,-1-1 1,0 1-1,0 0 1,3 2-38,106 107 157,-78-71-2459,-2 2-3447,-23-30 219,4-1 1733</inkml:trace>
  <inkml:trace contextRef="#ctx0" brushRef="#br0" timeOffset="-19771.895">23934 8725 10496,'-12'0'3936,"12"0"-2112,-13 23-2112,1-19 288,12 8-128,-6-8-1088,12 9 672,-6-3-2080,6 0 1472,-6-3-2784,13-3 2208</inkml:trace>
  <inkml:trace contextRef="#ctx0" brushRef="#br0" timeOffset="-18713.232">24061 8721 8064,'0'0'2709,"1"3"-1136,36 91 7110,83 73-6033,-64-100-2239,-56-66-407,0 0 1,1 1-1,-1-1 0,0 0 0,1 0 1,-1 0-1,1 0 0,-1 0 1,1 0-1,0 0 0,-1 0 1,1 0-1,0 0 0,0 0 1,-1 0-1,1 0 0,0-1 0,0 1 1,0 0-1,0-1 0,0 1 1,0 0-1,0-1 0,0 0 1,0 1-1,1-1 0,-1 1 1,0-1-1,0 0 0,0 0 0,0 0 1,1 0-1,-1 0 0,0 0 1,0 0-1,0 0 0,1 0 1,-1 0-1,0-1 0,0 1 1,0 0-1,0-1 0,0 1 1,0-1-1,0 0 0,0 1 0,0-1 1,0 0-1,0 1 0,0-1 1,0 0-1,0-1-4,13-181 347,-13 171-256,1 1 0,0 0 0,1-1 0,0 2 0,1-1 0,0 0 0,1 1 0,0-1 1,0 1-1,1 1 0,1-1 0,6-8-91,-10 15 36,-1 0-1,1 0 1,0 0-1,0 0 1,0 0 0,1 1-1,-1 0 1,0-1 0,1 1-1,0 0 1,-1 1 0,1-1-1,0 1 1,0-1 0,0 1-1,0 0 1,0 1 0,0-1-1,3 1-35,1 0 10,-1 0 0,1 1 1,-1 1-1,1-1 0,-1 1 0,0 0 0,0 1 0,0 0 0,0 0 1,0 0-1,0 1 0,-1 0 0,0 0 0,0 1 0,0-1 0,0 1 0,-1 1 1,0-1-1,0 1 0,4 6-10,52 43 117,-61-55-117,1 0-1,0 0 1,0 0-1,0-1 1,-1 1-1,1 0 0,0-1 1,0 1-1,-1 0 1,1-1-1,0 1 1,-1-1-1,1 1 1,0-1-1,-1 1 1,1-1-1,-1 0 1,1 1-1,-1-1 1,1 1-1,-1-1 0,1 0 1,-1 0-1,0 1 1,1-1-1,-1 0 1,0 0-1,0 0 1,1 1-1,-1-1 1,0 0-1,0 0 1,0 0-1,0 1 1,0-1-1,0 0 1,0 0-1,0 0 0,-1 1 1,1-1-1,0 0 1,2-50-16,-2 49 17,-1-163 47,4 108 95,-3 56-139,0-1 0,1 1 0,-1 0-1,0 0 1,1-1 0,-1 1 0,1 0 0,0 0-1,-1 0 1,1 0 0,0-1 0,-1 1 0,1 0 0,0 0-1,0 1 1,0-1 0,0 0 0,0 0 0,0 0 0,0 1-1,1-1 1,-1 0 0,0 1 0,0-1 0,0 1 0,1 0-1,-1-1 1,0 1 0,0 0 0,1 0 0,-1-1 0,0 1-1,1 0 1,-1 1 0,0-1 0,1 0 0,-1 0-1,0 0 1,0 1 0,1-1 0,-1 1 0,0-1-4,91 30-59,-79-28 43,0 0-1,-1-1 0,1-1 1,0 0-1,0-1 0,-1-1 1,1 1-1,2-2 17,6-5-53,0-1-1,0-1 1,-1 0 0,0-2-1,8-6 54,-17 11 6,0-1-1,0-1 0,-1 1 1,0-2-1,-1 0 0,0 0 1,0 0-1,-1-1 0,-1-1 1,0 1-1,0-1 0,-1 0 1,-1-1-1,0 1 0,0-1 1,-1 0-1,-1-1 0,0 1 1,-1 0-1,-1-1 0,0 1 1,0-1-1,-2 0 0,0 1 1,-2-14-6,2 24 18,0-1 1,0 1 0,0 0-1,0-1 1,-1 1 0,1 0-1,-1 0 1,0 0 0,0 0-1,0 0 1,0 1 0,0-1-1,-1 1 1,1-1 0,-1 1-1,0 0 1,0 0-1,0 0 1,0 0 0,0 0-1,0 1 1,0 0 0,0-1-1,-3 1-17,6 1 4,-1 0 0,0 1 0,0-1 0,0 1 0,0-1 0,0 1 0,0 0 0,1-1 0,-1 1 0,0 0 0,1-1 0,-1 1 0,0 0 0,1 0 0,-1-1 0,1 1 0,-1 0 0,1 0 0,-1 0 0,1 0 0,0 0 0,-1 0 0,1 0 0,0 0 0,0 0 0,0 0 0,0 0 0,0 0 0,0 0 0,0 0 0,0 0 0,0 0 0,0 0 0,1 0 0,-1 0-5,0 1 6,0 7 2,0 0 0,1 0 1,0 0-1,1 0 0,0 0 0,0-1 1,1 1-1,0-1 0,0 0 1,1 1-1,0-1 0,0-1 0,1 1 1,0-1-1,1 0 0,-1 0 0,1 0 1,1-1-1,-1 0 0,1 0 0,0 0 1,0-1-1,1 0 0,0-1 1,0 0-1,0 0 0,0-1 0,0 1 1,1-2-1,-1 1 0,1-1 0,0-1 1,0 0-1,0 0 0,0 0 0,0-1 1,0-1-1,0 1 0,-1-1 1,9-3-10,-3-1-329,-1-1-1,1-1 0,-1 0 0,0-1 0,-1 0 0,0-1 0,0 0 0,-1-1 0,0 0 0,4-6 331,-3 5-584,-11 10 548,88-89-6233,-39 22-1217,-27 34 4126</inkml:trace>
  <inkml:trace contextRef="#ctx0" brushRef="#br0" timeOffset="-15310.89">23151 11141 3968,'6'-11'2762,"-5"6"2094,-2 4-2688,2-1-1969,-1 0 0,0 0 0,0 0 0,0 0-1,0 0 1,0 1 0,-1-1 0,1 0 0,0 0-1,-1 0 1,0 0 0,1 1 0,-1-1 0,0 0 0,0 0-1,0 1 1,0-1 0,0 1 0,0-1 0,-1 1-1,1-1 1,0 1 0,-1 0 0,1 0 0,-2-1-199,-27-9 1013,-41 25-170,54 2-578,1 1 1,0 0-1,2 1 0,0 1 1,1 0-1,0 1 1,2 0-1,0 1 1,2 0-1,0 1 0,1 0 1,1 0-1,1 4-265,2-16 36,0 0-1,1 0 0,0 0 0,0 0 0,1 0 1,1 1-1,-1-1 0,2 1 0,0-1 1,0 1-1,1-1 0,0 1 0,0-1 1,1 0-1,1 1 0,0-1 0,0 0 1,1-1-1,1 1 0,-1-1 0,1 1 1,1-1-1,1 2-35,-5-10-6,-1 1 0,1-1 0,-1 0 0,1 1 0,0-1 0,0 0 0,-1 0 0,1 0 0,0 0 0,0-1 1,0 1-1,0 0 0,0-1 0,0 1 0,0-1 0,0 0 0,0 0 0,1 0 0,-1 0 0,0 0 0,0 0 0,0 0 0,0-1 0,0 1 0,0-1 0,0 1 0,0-1 1,0 0-1,0 0 0,0 0 0,-1 0 0,1 0 0,0 0 0,0-1 0,-1 1 0,1-1 0,-1 1 0,0-1 0,1 1 0,-1-1 0,0 0 0,0 0 6,44-78-747,23-197 501,-67 268 299,-1 9-39,0-1 0,0 1 0,0-1 0,0 0 0,0 1-1,-1-1 1,1 1 0,0-1 0,1 0 0,-1 1 0,0-1 0,0 0 0,0 1 0,0-1 0,0 1 0,1-1 0,-1 0 0,0 1 0,0-1 0,1 1 0,-1-1 0,0 1 0,1-1 0,-1 1 0,1-1 0,-1 1 0,1 0 0,-1-1 0,1 1 0,-1-1 0,1 1 0,-1 0 0,1 0 0,-1-1 0,1 1 0,-1 0 0,1 0 0,0 0 0,-1-1 0,1 1 0,-1 0 0,1 0 0,0 0 0,-1 0 0,1 0 0,0 0 0,-1 0 0,1 1 0,-1-1 0,1 0-14,64 63 566,-54-55-560,0-1 0,0 0 0,1 0 0,-1-2 0,2 1 0,-1-1-1,1-1 1,4 1-6,-13-4-40,1 0-1,-1-1 1,0 1-1,1-1 0,-1 0 1,1 0-1,-1 0 1,0-1-1,1 1 0,-1-1 1,0 0-1,1 0 1,-1-1-1,0 0 0,0 1 1,0-1-1,0 0 1,0-1-1,-1 1 0,1-1 1,-1 0-1,1 0 0,-1 0 1,0 0-1,0 0 1,2-3 40,2-5-53,0 0 0,0 0 0,-1-1 0,0 1 0,-1-1 0,-1-1 0,0 1 0,0-1 0,-1 1 0,-1-1 0,0 0 0,-1 0 0,0 0 0,-1-4 53,-21-150 0,-25 0 150,-3-21 996,29 119-490,60 133 171,101 173 160,-129-220-1023,1 0 0,1-1 0,0-1 0,1 0 0,0-1 1,1 0-1,6 2 36,-17-13-242,1 0 1,-1 0-1,1 0 0,0-1 1,0 0-1,0 0 0,1 0 1,-1-1-1,0 0 1,1 0-1,-1-1 0,0 0 1,1 0-1,-1 0 242,0-1-785,0 0 1,-1-1-1,0 1 1,1-1-1,-1 0 1,0 0-1,0-1 0,0 0 1,0 0-1,0 0 1,-1 0-1,1-1 0,-1 1 1,0-1-1,1-2 785,14-11-3338</inkml:trace>
  <inkml:trace contextRef="#ctx0" brushRef="#br0" timeOffset="-15065.549">23494 10821 12544,'-18'0'4735,"18"0"-2559,0-23-2048,0 13 1152,6 4-832,6-21-64,7 0-256,-1-5-864,5 11 384,2-12-3520,5 11 2145,7-22-4481,0 11 3520</inkml:trace>
  <inkml:trace contextRef="#ctx0" brushRef="#br0" timeOffset="-13479.959">24594 10083 3584,'11'-19'4547,"-9"6"-1686,9-19 1791,-5-19-1779,-5 47-2815,0 0 1,-1 1-1,1-1 1,-1 0-1,0 1 1,0-1-1,-1 0 1,1 1-1,-1-1 1,0 1-1,0-1 1,0 1-1,0-1 1,0 1-1,-1-1 1,0 1-1,1 0 1,-1 0-1,0 0 1,-1 0 0,1 0-1,-1 1 1,1-1-1,-1 0 1,0 1-1,0 0 1,0 0-1,0 0 1,0 0-1,0 0 1,0 1-1,-1-1 1,1 1-1,-1 0 1,-1 0-59,-8 3 96,0 1-1,0 1 1,0 0 0,1 1 0,0 0-1,0 1 1,0 0 0,1 1 0,-1 0 0,2 1-1,-1 0 1,1 1 0,1 0 0,-1 1 0,-4 7-96,10-13 83,-81 96 1581,72-82-1487,0 2 0,1-1-1,1 2 1,0-1 0,2 1 0,1 1 0,0 0-177,5-12 56,0-1-1,1 1 1,0 0-1,1 0 1,0 0-1,0 0 0,1 0 1,1 0-1,0 0 1,0 0-1,1 0 1,0-1-1,0 1 1,1 0-1,0-1 0,1 0 1,2 5-56,-2-10-23,-1 0 0,1 0 0,-1 0 0,1-1 0,0 1 0,0-1 0,1 0 0,-1 0 0,1-1 0,-1 1 0,1-1 0,0 0 0,0 0 0,0 0 0,0-1 0,0 0 0,0 0 0,1 0 0,-1 0 0,0-1 0,0 0 0,1 0 0,-1-1 1,0 1-1,1-1 0,-1 0 0,0-1 0,0 1 0,0-1 0,0 0 0,0 0 0,-1-1 0,1 1 0,-1-1 0,1 0 0,-1 0 0,0-1 0,0 1 0,0-1 23,45-54-432,-12-4 219,-1-57 319,-18 59 748,-16 60-825,-1 0 1,1-1 0,-1 1 0,1 0 0,-1 0 0,1 0-1,0 0 1,-1 0 0,1 1 0,-1-1 0,1 0 0,-1 1-1,1-1 1,-1 1 0,1 0 0,-1-1 0,1 1 0,-1 0-1,0 0 1,1 0 0,-1 0 0,0 0 0,0 0 0,0 0-1,0 0 1,0 0 0,0 1 0,0-1 0,0 0 0,0 1-1,-1-1 1,1 1-30,43 46-16,-11-21-1929,-31-26 1533,0 0 0,0 1 0,0-1-1,0-1 1,0 1 0,0 0 0,0 0 0,1-1 0,-1 1-1,0-1 1,0 0 0,0 0 0,1 0 0,-1 0-1,0 0 1,0 0 0,0 0 0,1-1 0,-1 1 0,0-1-1,0 0 1,0 1 0,0-1 0,0 0 0,0 0-1,0 0 1,0-1 0,0 1 0,0-1 412,16-21-4240,1 1 1467</inkml:trace>
  <inkml:trace contextRef="#ctx0" brushRef="#br0" timeOffset="-12916.981">24752 9691 4480,'6'16'3418,"-6"-16"-1860,0 0-300,0 0 374,0 0-410,0 0 378,0 0-422,0 0 257,0 0-422,7 1 1696,7 16-2262,-1-1-1,-1 1 0,-1 1 0,0 0 0,-1 1 1,-1 0-1,-1 1 0,-1 0 0,0 1-446,30 103 747,-37-123-741,0 0 0,1 0 1,-1 0-1,0 0 0,1 0 1,-1 1-1,1-1 0,-1 0 1,1 0-1,0 0 0,0 0 0,-1 0 1,1-1-1,0 1 0,0 0 1,0 0-1,0 0 0,0-1 1,0 1-1,0 0 0,0-1 1,0 1-1,0-1 0,0 0 0,0 1 1,0-1-1,1 0 0,-1 1 1,0-1-1,0 0 0,0 0 1,1 0-1,0 0-6,10-36 112,8-259 43,-2 201 197,-18 93-341,0-1 0,1 1 0,-1-1 0,1 1 0,-1-1 0,1 1 0,-1-1 0,1 1 0,0 0 0,0-1 0,0 1 0,0 0 0,0 0 0,0-1 0,0 1 0,0 0 0,0 0 0,1 0 0,-1 0 0,0 1 0,1-1 0,-1 0 0,0 0 0,1 1 0,-1-1 0,1 1 0,-1 0 0,1-1 0,-1 1 0,1 0 0,-1 0 0,1 0 0,0 0 0,-1 0 0,1 0 0,-1 0 0,1 0 0,-1 1 0,1-1 0,-1 1 0,1-1 0,-1 1 0,1-1 0,-1 1 0,1 1-11,144 93-575,-140-93 101,0 0 0,0 0 0,0 0 0,1-1 0,-1 0 1,0 0-1,0-1 0,1 0 0,-1 0 0,0 0 0,1-1 1,-1 1-1,5-3 474,62-28-8859,-36 7 5057</inkml:trace>
  <inkml:trace contextRef="#ctx0" brushRef="#br0" timeOffset="-11979.823">25845 8933 7552,'-1'9'-64,"7"-2"12511,1 2-10324,17-8-870,-18-3-1185,1 0-1,0 0 1,-1 0 0,1-1-1,-1 0 1,0 0-1,0 0 1,0-1-1,0 0 1,0 0-1,-1-1 1,0 1-1,0-1 1,0 0 0,3-6-68,-1 2-3,0-1 0,0 0 0,-1 0 0,-1 0 0,0-1 0,0 0 0,-1 0 0,-1 0 0,2-6 3,-7-65-303,2 79 279,-1 0-1,0 0 1,0 0-1,0 0 1,0 0 0,0 0-1,-1 1 1,1-1-1,-1 0 1,0 0-1,1 1 1,-1-1-1,-1 1 1,1 0-1,0 0 1,0 0-1,-1 0 1,1 0 0,-1 0-1,0 0 1,0 1-1,1 0 1,-1-1-1,0 1 1,0 0-1,-2 0 25,0 0-13,-1-1-1,1 1 0,-1 1 0,1-1 1,-1 1-1,1 0 0,-1 1 1,1-1-1,-1 1 0,1 0 0,-1 0 1,1 1-1,0 0 0,-5 1 14,-2 7 143,0 1-1,1 0 1,0 0-1,1 1 1,0 1-1,1-1 1,1 1-1,0 1 1,0 0-1,1 0 1,1 0-1,1 1 1,0 0 0,1 0-1,0 0 1,1 1-1,1-1 1,0 4-143,-2 2 108,0 1 1,2-1-1,0 1 1,1 0-1,2 0 1,0 1-109,-1-17 13,1-1 1,-1 1-1,1 0 1,1-1-1,-1 1 0,1-1 1,0 1-1,0-1 1,0 0-1,1 0 1,0 0-1,0 0 0,0 0 1,0-1-1,1 1 1,0-1-1,0 0 0,0 0 1,1 0-1,-1-1 1,1 0-1,0 0 0,0 0 1,0 0-1,2 0-13,-3-1-9,1-1 0,-1 1-1,0-1 1,1-1 0,-1 1-1,1-1 1,-1 1 0,0-1-1,1 0 1,-1-1 0,1 1-1,-1-1 1,1 0 0,-1 0-1,0 0 1,1-1 0,-1 0-1,0 1 1,0-1 0,3-3 9,11-5-301,0-1 1,-1-1 0,0 0 0,-1-1 0,0-1-1,-1-1 1,-1 0 300,9-12-1387,-1-1 0,-1-2 0,-2 1 0,-1-2 0,5-12 1387,-15 25-1587,-1 0 0,-1 0 0,-1 0 0,0-1-1,-1 0 1,0-14 1587,2 3-2373</inkml:trace>
  <inkml:trace contextRef="#ctx0" brushRef="#br0" timeOffset="-11294.427">26229 8471 7040,'5'-4'6455,"-5"12"-3258,0 4-1698,50 58 4757,-30-43-5447,52 56-183,-72-82-616,1 0 1,-1-1 0,1 1-1,0 0 1,-1 0-1,1 0 1,0-1-1,0 1 1,0 0-1,-1-1 1,1 1 0,0-1-1,0 1 1,0-1-1,0 0 1,0 1-1,0-1 1,0 0-1,0 1 1,0-1 0,0 0-1,0 0 1,0 0-1,0 0 1,0 0-1,0 0 1,0 0 0,0 0-1,0-1 1,0 1-1,0 0 1,0-1-1,0 1 1,0 0-1,0-1 1,0 1 0,0-1-1,0 0 1,-1 1-1,1-1 1,0 0-1,0 1 1,-1-1-1,1 0 1,0 0 0,-1 1-1,1-1 1,-1 0-1,1 0-10,-21-157 219,21 66-203,0 87-11,0-1 1,1 1-1,-1 0 0,1-1 1,0 1-1,1 0 0,-1 0 1,1 0-1,0 1 0,0-1 1,0 1-1,1-1 0,-1 1 1,1 0-1,0 1 0,1-1 1,-1 1-1,0-1 0,1 1 1,0 1-1,0-1 0,0 1 1,0-1-1,0 1 0,2 0-5,32-20-32,-23 11-7,-4 4-14,0 0-1,0-1 0,-1-1 1,0 0-1,0-1 0,-1 0 0,0 0 1,-1-1-1,0 0 0,5-10 54,-11 18-10,-1 0 1,0-1-1,0 1 0,0 0 0,0-1 0,0 1 0,-1-1 1,0 0-1,0 0 0,0 1 0,0-1 0,0 0 0,-1 0 1,0 0-1,0 0 0,0 0 0,0 0 0,0 1 1,-1-1-1,0 0 0,0 0 0,0 0 0,0 1 0,0-1 1,-1 0-1,0 1 0,0-1 0,0 1 0,0 0 0,0 0 1,0 0-1,-1 0 0,0 0 0,0 0 0,1 1 1,-2-1-1,1 1 0,-1-1 10,2 3 18,1 0-1,-1 0 1,0 0 0,1 0 0,-1 1 0,0-1-1,1 1 1,-1-1 0,1 1 0,-1-1 0,1 1-1,-1 0 1,1 0 0,0 0 0,-1 0 0,1 0-1,0 0 1,0 0 0,-1 0 0,1 0 0,0 1-1,0-1 1,0 0 0,0 1 0,1-1-1,-1 1 1,0-1 0,1 1 0,-1-1 0,1 1-1,-1-1 1,1 1 0,0 0 0,0-1 0,-1 1-1,1 0 1,0-1 0,1 1 0,-1 0 0,0-1-1,0 1-17,-1 7 44,-14 94 564,14-94-655,0 1 0,1 0 0,-1 0-1,2-1 1,-1 1 0,2 0 0,-1-1 0,1 1 0,0-1-1,1 0 1,0 1 0,1-1 0,0-1 0,0 1 0,1 0-1,0-1 1,1 0 0,-1 0 0,2-1 0,-1 0-1,1 0 1,0 0 0,0-1 0,1 0 0,0 0 0,2 1 47,-6-6-209,-1 0-1,1 0 1,-1 0 0,1 0 0,-1 0 0,1-1 0,0 0 0,0 0 0,-1 0 0,1 0 0,0 0 0,-1-1 0,1 0 0,-1 0 0,1 0 0,-1 0 0,1 0 0,-1-1 0,1 1 0,-1-1 0,0 0 0,0 0 0,0 0 0,0 0 0,0-1 209,59-72-7403,-25 4 1141,-19 38 3852</inkml:trace>
  <inkml:trace contextRef="#ctx0" brushRef="#br0" timeOffset="-10462.645">26870 7776 6784,'-18'-7'4762,"17"10"-4397,-1-1 0,1 0 0,-1 1 0,1-1 0,0 1-1,0 0 1,0-1 0,0 1 0,0 0 0,0-1 0,1 1 0,0 0-1,-1 0 1,1 0 0,0 0 0,0-1 0,1 4-365,1 10 573,0 1 0,1 0 0,1-1 0,0 0 0,1 0 0,1 0 0,0-1 0,2 1 0,-1-2 1,2 1-1,8 11-573,41 77 448,-58-102-446,0-1 1,0 1 0,0-1 0,0 1 0,1-1 0,-1 1 0,0-1 0,0 1 0,1-1-1,-1 1 1,0-1 0,1 1 0,-1-1 0,1 0 0,-1 1 0,0-1 0,1 0 0,-1 1-1,1-1 1,-1 0 0,1 0 0,-1 0 0,1 1 0,-1-1 0,1 0 0,-1 0-1,1 0 1,0 0 0,-1 0 0,1 0 0,-1 0 0,1 0 0,-1 0 0,1 0 0,-1 0-1,1 0 1,-1 0 0,1-1 0,-1 1 0,1 0 0,-1 0 0,1 0 0,-1-1 0,1 1-1,-1 0 1,1-1 0,-1 1 0,0 0 0,1-1 0,-1 1 0,1-1 0,-1 1-1,0-1 1,0 1 0,1 0 0,-1-1 0,0 1 0,0-1 0,1 1 0,-1-1 0,0 0-3,-2-157-107,3 68 123,-1 90-5,0-1-1,-1 1 1,1 0 0,0-1 0,0 1-1,0-1 1,0 1 0,0-1 0,-1 1-1,1-1 1,0 1 0,0-1 0,0 1-1,0-1 1,0 1 0,1 0 0,-1-1 0,0 1-1,0-1 1,0 1 0,0-1 0,0 1-1,1-1 1,-1 1 0,0 0 0,0-1-1,1 1 1,-1-1 0,0 1 0,0 0-1,1-1 1,-1 1 0,0 0 0,1 0-1,-1-1 1,1 1 0,-1 0 0,0 0-1,1-1 1,-1 1 0,1 0 0,-1 0-1,1 0 1,-1 0 0,1 0 0,-1 0-1,1 0 1,-1 0 0,0 0 0,1 0-1,-1 0 1,1 0 0,-1 0 0,1 0-1,-1 0 1,1 0 0,-1 0 0,1 0-1,-1 1 1,0-1 0,1 0 0,-1 0 0,1 1-11,23 21 321,-22-20-333,90 99 374,-91-99-373,1-1 0,-1 0-1,1 0 1,0 0 0,-1 1-1,1-2 1,0 1 0,0 0-1,0 0 1,0 0 0,0-1-1,0 1 1,0-1 0,0 0-1,0 1 1,0-1 0,0 0 0,0 0-1,0 0 1,0-1 0,0 1-1,0 0 1,0-1 0,0 1-1,0-1 1,0 0 0,-1 0-1,1 0 1,0 0 0,0 0-1,-1 0 1,1 0 0,0 0-1,-1-1 1,1 1 0,-1 0 0,0-1-1,1 0 1,-1 1 0,0-1-1,1-1 12,4-7-65,-1-1 0,0 0-1,-1 0 1,1 0 0,-2-1-1,0 0 1,-1 1 0,1-4 65,2-8-54,-1-6 42,-1-1 1,-1 0-1,-2 1 0,-1-1 1,-3-19 11,1 7-6,-17-123-95,-13-38 1429,15 148-485,22 64-523,21 90 63,35 63-249,-54-149-206,1 1 0,1-2-1,0 1 1,0-1 0,1 0 0,1-1 0,0 0 0,0-1 0,1 0 0,0 0 0,1-1-1,0-1 1,1 0 0,-1 0 0,2-2 0,-1 1 0,1-2 0,0 0 0,0 0 0,0-1-1,0-1 1,1-1 0,7 1 72,-13-3-440,0-1-1,0-1 0,0 1 1,0-1-1,0-1 0,0 0 1,0 0-1,-1-1 1,1 0-1,-1 0 0,0-1 1,-1 0-1,8-6 441,46-54-8714,-42 36 5333</inkml:trace>
  <inkml:trace contextRef="#ctx0" brushRef="#br0" timeOffset="-10183.39">27207 7526 12928,'-6'0'4831,"6"0"-2623,-7 0-1600,1 0 1536,12 0-1248,-6-11 192,13 1-704,-3-17-64,15-1-192,12-16-992,0 14 448,12-20-4768,0 11 2880,11-10-5183,2 12 4255</inkml:trace>
  <inkml:trace contextRef="#ctx0" brushRef="#br0" timeOffset="900.626">23757 12497 4864,'41'81'13935,"-5"-49"-7188,-35-32-6443,-14-12 165,-22-33-58,-145-159 591,87 66-676,83 123-310,-3-5 5,1 0-1,1-1 0,0-1 1,2 0-1,0 0 0,-2-15-20,6 17-195,2 0 0,0 1 0,2-1 0,0 0 0,1 0-1,1 0 1,2-10 195,-1 19-614,0 0-1,1 0 1,0 1-1,1-1 1,0 1-1,1 0 1,0 0-1,5-9 615,-8 17-400,0 1 0,-1-1 0,1 0 0,0 1 0,0-1 0,0 1 0,0-1 0,0 1 0,0 0 0,0 0 0,0 0 0,1 0 0,-1 0 0,0 1 0,1-1 0,-1 0 0,0 1 0,1 0 0,-1 0 0,1 0 0,-1 0 0,1 0 0,-1 0 0,0 0 0,1 1 0,-1 0 0,1-1 0,-1 1 0,0 0 0,0 0 0,1 0 0,-1 0 0,0 0 0,0 1 0,0-1 0,0 1 0,-1-1 0,1 1 0,0 0 0,-1 0 0,1 0 1,-1 0-1,1 0 400,21 19-2443</inkml:trace>
  <inkml:trace contextRef="#ctx0" brushRef="#br0" timeOffset="1455.273">23359 12623 6784,'-21'0'2389,"16"4"-954,2 14-1,3-18-1245,0 0-1,0 0 0,0 0 0,1 0 1,-1 0-1,0 0 0,0 0 0,0 0 1,1 0-1,-1 0 0,0 0 0,0 0 1,0 0-1,1 0 0,-1 0 0,0 0 1,0 0-1,0 0 0,0 0 0,1 0 1,-1 0-1,0 0 0,0 1 0,0-1 1,0 0-1,0 0 0,1 0 0,-1 0 1,0 0-1,0 1 0,0-1 0,0 0 1,0 0-1,0 0 0,0 0 1,0 1-1,1-1 0,-1 0-188,12-8 1529,7-5-1081,0-1 0,0-1-1,-1-1 1,-1 0 0,-1-1 0,0-1 0,7-13-448,20-19 278,-18 22-230,0 1 0,2 1 0,1 1 0,1 1 0,1 2 0,11-6-48,-40 27 4,1 0 0,-1 0 0,1 0 0,-1 0 0,1 0 0,-1 1 0,1-1 0,0 0 0,-1 1 0,1-1 0,0 1 0,0-1-1,-1 1 1,1 0 0,0 0 0,0 0 0,-1 0 0,1 0 0,0 0 0,0 1 0,-1-1 0,1 1 0,0-1 0,-1 1 0,1-1 0,0 1 0,-1 0 0,1 0 0,-1 0 0,1 0 0,-1 0 0,1 0 0,-1 0 0,0 0 0,0 1 0,0-1 0,1 0 0,-1 1 0,0-1-4,5 8 16,0-1 1,1-1-1,0 0 0,1 0 1,0 0-1,0-1 1,0 0-1,1 0 1,-1-1-1,1 0 1,1-1-1,-1 0 1,1 0-1,-1-1 1,1 0-1,0-1 0,0 0 1,1 0-1,-1-1 1,0-1-1,0 0 1,0 0-1,6-2-16,95-37 603,1-19 352,-108 55-896,-1 1 0,0-1 0,0 0 0,0 0 1,0 0-1,-1-1 0,1 1 0,-1-1 1,0 1-1,0-1 0,0 0 0,0 0 0,-1 0 1,0 0-1,1 0 0,-1 0 0,-1 0 1,1 0-1,-1-2-59,-1 2 25,0-1 1,-1 1-1,1 0 1,-1 0 0,0 0-1,0 0 1,-1 1-1,1-1 1,-1 0-1,0 1 1,0 0-1,0 0 1,0 0 0,-1 0-1,1 0 1,-1 1-1,0-1 1,1 1-1,-1 0 1,0 0-1,-1 0 1,1 1 0,0 0-1,-4-2-25,-9 0-282,-1 0-1,1 1 0,-1 0 1,1 2-1,-1 0 1,1 1-1,-18 3 283,22-3-368,-86 15-3640,40 4-3563,28-8-631,29-8 5338</inkml:trace>
  <inkml:trace contextRef="#ctx0" brushRef="#br0" timeOffset="1922.999">24581 12144 8064,'1'1'303,"-1"0"0,1 1 0,-1-1 0,0 1 0,0-1 0,1 0 0,-1 1 0,0-1 0,0 0 0,0 1 0,-1-1 0,1 1 0,0-1 0,0 0 0,-1 1 1,1-1-1,-1 0 0,1 0 0,-1 1 0,0-1 0,1 0 0,-1 0 0,0 0 0,0 0 0,0 1 0,0-1 0,0-1 0,0 1 0,0 0 0,0 0 0,0 0 0,0 0 0,0-1 0,-1 1 0,1-1 1,0 1-1,-1-1 0,1 1 0,0-1 0,-1 0 0,1 1 0,0-1 0,-1 0 0,1 0 0,0 0 0,-1 0 0,1 0 0,-1-1 0,1 1 0,0 0 0,-1-1-303,-73-26 2774,26-1-2014,27 17-688,2 0 0,0-1 1,0-1-1,1-1 0,0-1 1,1 0-1,1-2 0,-11-13-72,25 25-128,-1 0 0,1 0 0,1-1 0,-1 1-1,1-1 1,0 0 0,0 1 0,0-1 0,1 0 0,0 0 0,0 0-1,1 0 1,-1-2 128,2 0-585,-1-1 1,1 1-1,1-1 0,0 1 0,0 0 0,0-1 0,1 1 0,0 0 1,1 1-1,0-1 0,0 1 0,0-1 0,2 0 585,67-72-8341,-31 49 4976</inkml:trace>
  <inkml:trace contextRef="#ctx0" brushRef="#br0" timeOffset="2867.662">25520 11086 3968,'-17'-15'5386,"13"19"-2500,7-9-257,-11-7 2171,3-21-3083,2 29-1682,0 0 0,0 0 0,0 1 0,0-1 0,0 1 0,-1-1 0,0 1 0,1 0 0,-1 0 0,0 1 0,-1-1 0,1 1 0,0 0-1,-1 0 1,1 0 0,-1 1 0,0-1 0,1 1 0,-1 1 0,0-1 0,0 0 0,1 1 0,-1 0 0,0 0 0,0 1 0,0-1 0,-2 2-35,-1 0 65,0 1-1,1 0 1,-1 0-1,1 1 1,0 0-1,0 1 1,0-1-1,0 1 1,1 1-1,0-1 1,0 1-1,0 0 1,1 0-1,0 1 1,0 0-1,0 0 1,1 0 0,0 0-1,1 1 1,-1 1-65,-6 9 186,0 0 0,2 1 0,0 0 0,1 1 0,1-1 0,0 1 0,2 0 0,-2 21-186,4-19 80,1 0 1,1 0-1,1-1 1,1 1 0,0 0-1,2-1 1,1 1-1,0-1 1,3 3-81,-8-22-9,1 0 1,-1-1 0,1 1-1,0 0 1,-1-1-1,1 1 1,0-1-1,0 1 1,0-1-1,0 1 1,1-1-1,-1 0 1,0 1 0,0-1-1,1 0 1,-1 0-1,1 0 1,-1 0-1,1 0 1,-1 0-1,1-1 1,0 1-1,0 0 1,-1-1 0,1 1-1,0-1 1,0 0-1,-1 1 1,1-1-1,0 0 1,0 0-1,0 0 1,-1-1-1,1 1 1,0 0 0,0-1-1,-1 1 1,1-1-1,0 1 1,-1-1-1,2 0 9,34-60-330,-2-77 388,-34 79 737,0 59-767,0-1 0,0 0 1,0 1-1,0-1 0,0 1 1,0-1-1,0 1 0,0 0 0,0-1 1,0 1-1,0 0 0,0 0 1,0 0-1,0-1 0,0 1 0,0 0 1,0 1-1,1-1 0,-1 0 0,0 0 1,0 0-1,0 1 0,0-1 1,0 0-1,0 1 0,0-1 0,0 1 1,0-1-1,0 1 0,0-1 1,-1 1-1,1 0 0,1 0-28,6 3 22,-5-4-10,7 4-411,1-1 0,-1 0 0,1-1 0,0 0 0,0-1-1,0 0 1,1-1 0,-1 0 0,0-1 0,5 0 399,69-28-8250,-16 6 2602,3 1 1936</inkml:trace>
  <inkml:trace contextRef="#ctx0" brushRef="#br0" timeOffset="4045.524">26095 10537 3968,'-22'-18'4400,"12"22"2352,36 33-118,94 55-4079,-115-87-2535,3 2 11,-1 0 0,0 0-1,0 1 1,-1 0 0,0 0 0,0 0-1,-1 1 1,0 0 0,0 0-1,-1 0 1,0 0 0,0 6-31,-5-15 11,0 1 0,0-1 0,0 0 0,-1 0 0,1 0 1,0 1-1,0-1 0,-1 0 0,1-1 0,0 1 0,-1 0 0,1 0 0,0 0 0,0-1 0,0 1 1,-1-1-1,1 1 0,0-1 0,0 1 0,0-1 0,0 0 0,0 0 0,0 1 0,0-1 0,0 0 1,0 0-1,0 0 0,0 0 0,1 0 0,-1 0 0,0 0 0,1 0 0,-1 0 0,0-1-11,-2-1 50,-82-82 712,76 72-720,0-1 0,1 0 0,0 0 0,1 0 0,1-1-1,0 0 1,1 0 0,0-1 0,2 1 0,0-1 0,0 0 0,1-4-42,2 8-255,0-1 1,0 1-1,1 0 1,1-1-1,0 1 1,1 0-1,0 0 1,0 0-1,2 1 1,1-4 254,22-32-5458,17 13-3580,-22 29 6185</inkml:trace>
  <inkml:trace contextRef="#ctx0" brushRef="#br0" timeOffset="4438.756">26375 10028 9088,'0'56'6037,"7"4"-816,-4-54-5087,0 1-1,0-1 1,1 0 0,-1 0 0,2 0-1,-1 0 1,1-1 0,-1 1-1,1-1 1,1 0 0,-1-1 0,1 1-1,0-1 1,0 0 0,0-1-1,0 1 1,1-1 0,0-1 0,-1 1-1,1-1 1,0 0 0,0-1-1,0 1 1,0-1 0,0-1 0,1 1-1,-1-1 1,0-1-134,-2 2 51,1-1 0,-1 0 1,0 0-1,0-1 0,0 1 0,0-1 1,0-1-1,0 1 0,0 0 0,0-1 1,0 0-1,0 0 0,-1-1 0,1 1 1,-1-1-1,0 0 0,0 0 0,0-1 1,0 1-1,0-1 0,-1 0 0,1 0 1,-1-1-52,0-4 99,-1-1 0,0 1-1,-1-1 1,0 0 0,-1 1 0,0-1 0,0 0 0,-1 0 0,0 1 0,-1-1 0,0 0 0,-2-5-99,1 3-3,-45-150-1592,25 113-1317,4 21-4176,13 25-533,4 11 4832</inkml:trace>
  <inkml:trace contextRef="#ctx0" brushRef="#br0" timeOffset="5031.019">26619 9674 6784,'23'15'11311,"4"1"-5801,101 69-3894,-57-28-1360,-22-20-43,-43-47-181,-7 2-36,0 0 1,0-1-1,-1 1 1,0 0-1,-1 0 1,0 1-1,0-1 1,-1 1-1,-4-8 4,-12-28-85,15 32 145,1-1 1,0 0 0,0 0 0,2 0 0,-1-1 0,1 1 0,1-1 0,1 1 0,-1-1-1,2 1 1,0-1 0,0 0-61,-1 12 20,0 0 0,1 0 1,-1 0-1,0 0 0,0 0 0,1 0 0,-1 0 0,0 0 0,1 0 0,-1 0 1,1 0-1,-1 0 0,1 0 0,-1 0 0,1 1 0,0-1 0,0 0 1,-1 0-1,1 1 0,0-1 0,0 0 0,0 1 0,0-1 0,0 1 0,0-1 1,0 1-1,0-1 0,0 1 0,0 0 0,0-1 0,0 1 0,0 0 0,0 0 1,0 0-1,0 0 0,0 0 0,0 0 0,0 0 0,0 0 0,0 0 0,0 1 1,0-1-1,0 0 0,0 1 0,1-1-20,47 28 350,-37-20-337,122 62-962,-96-68-3338,-36-3 3567,1 0-1,0 0 0,0-1 1,-1 1-1,1-1 0,0 1 1,-1-1-1,0 0 0,1 0 1,-1 0-1,0 0 0,0 0 1,0-1-1,0 1 0,0 0 1,-1-1-1,2-2 721,5-14-4325,3 4 1605</inkml:trace>
  <inkml:trace contextRef="#ctx0" brushRef="#br0" timeOffset="6245.431">27151 9171 9600,'0'0'166,"-1"0"0,1 0 0,-1 0 1,1 0-1,-1 0 0,1 0 0,0 0 1,-1 0-1,1 0 0,-1 0 0,1 0 1,-1 0-1,1 0 0,-1 1 0,1-1 0,-1 0 1,1 0-1,0 1 0,-1-1 0,1 0 1,-1 0-1,1 1 0,0-1 0,-1 0 1,1 1-1,0-1 0,0 1 0,-1-1 0,1 0 1,0 1-1,0-1 0,-1 1 0,1-1 1,0 1-1,0-1 0,0 0 0,0 1 1,0-1-1,0 1 0,0-1 0,0 1 1,0-1-1,0 1 0,0-1 0,0 1 0,0-1 1,0 1-1,0-1 0,0 1 0,0-1 1,1 1-1,-1-1-166,0 6 1409,25 113 3812,34 20-4501,-28-96-704,-30-43-17,-1 0 0,1 0-1,0 0 1,-1 0 0,1 0 0,0 0 0,-1-1 0,1 1-1,0 0 1,-1 0 0,1-1 0,0 1 0,-1 0 0,1-1-1,-1 1 1,1 0 0,-1-1 0,1 1 0,-1-1 0,1 1-1,-1-1 1,1 1 0,-1-1 0,1 1 0,-1-1 0,0 0-1,1 1 1,-1-1 0,0 0 0,0 1 0,0-1 0,1 0-1,-1 1 1,0-1 0,0 0 0,0 1 0,0-1 0,0 0-1,0 1 1,0-1 0,0 0 0,-1 1 0,1-1-1,0 0 1,0 1 0,0-1 0,-1 0 0,1 1 0,0-1-1,-1 1 1,1-1 0,-1 1 0,1-1 0,0 0 1,-1-2-12,-27-137-430,18 30 436,10 67 28,1 29 30,-1 14-39,0 1 1,0-1-1,1 0 0,-1 1 0,0-1 0,0 0 0,0 0 0,1 1 0,-1-1 0,0 0 0,0 0 0,1 0 0,-1 1 0,0-1 0,0 0 0,1 0 0,-1 0 0,0 0 0,1 1 0,-1-1 0,0 0 0,1 0 0,-1 0 0,0 0 0,1 0 0,-1 0 0,0 0 0,1 0 0,-1 0 0,0 0 0,1 0 0,-1 0 0,0 0 0,1 0 0,-1 0 0,0-1 0,1 1 0,-1 0 0,0 0 0,0 0 0,1 0 1,-1-1-1,0 1 0,0 0 0,1 0 0,-1-1 0,0 1 0,0 0 0,1 0 0,-1-1 0,0 1 0,0 0 0,0 0 0,0-1 0,0 1 0,1 0 0,-1-1 0,0 1 0,0-1-13,68 59 411,-58-48-409,0 0 0,1 0 1,0-1-1,1 0 1,0-1-1,0 0 1,1-1-1,0-1 0,0 0 1,1 0-1,-1-1-2,-6-4-6,0 0 0,-1 0 1,1-1-1,0 1 0,-1-2 0,1 1 0,0-1 0,-1 0 0,1 0 0,-1 0 0,1-1 0,-1 0 1,0-1-1,1 1 0,-1-1 0,-1 0 0,1-1 0,0 0 0,-1 1 0,0-2 0,2-1 6,4-4-27,-1-1-1,-1 0 0,1 0 1,-2-1-1,0-1 0,0 1 0,-1-1 1,-1-1-1,2-6 28,-1 4 12,-1 1 0,0-2 0,-2 1 0,0-1 0,0 1 0,-2-1 0,0 0 0,-1-4-12,0 12 7,-1 0 0,-1 0 0,0 0 0,0 0 0,0 1 1,-1-1-1,-1 0 0,1 1 0,-2-1 0,1 1 0,-1 0 0,0 0 0,-1 0 0,1 0 1,-2 1-1,1 0 0,-1 0 0,0 0 0,0 1 0,-1 0 0,-3-2-7,7 6 15,0 1 0,0-1 0,0 1-1,-1 0 1,1 0 0,0 0 0,-1 0 0,1 1 0,0 0-1,-1-1 1,1 1 0,-1 0 0,1 1 0,0-1-1,-1 0 1,1 1 0,0 0 0,-1 0 0,1 0-1,0 0 1,0 1 0,0-1 0,0 1 0,0-1 0,0 1-1,0 0 1,1 1 0,-1-1 0,1 0 0,-1 1-1,1-1 1,0 1 0,0 0 0,0-1 0,0 1 0,1 0-1,-1 0 1,1 0 0,0 1 0,0-1 0,0 0-1,0 0 1,0 1 0,1-1 0,-1 4-15,1 1-40,1-1 0,0 1 1,1 0-1,0-1 0,0 1 0,0-1 1,1 1-1,0-1 0,0 0 1,1 0-1,0-1 0,0 1 0,1-1 1,-1 1-1,1-2 0,1 1 0,-1 0 1,1-1-1,0 0 0,0 0 0,1-1 1,-1 0-1,1 0 0,0-1 1,0 1-1,1-1 0,-1-1 0,0 1 1,1-1-1,0-1 0,-1 0 0,1 0 1,0 0-1,0-1 0,0 0 1,-1 0-1,1-1 0,0 0 0,0 0 1,5-3 39,85-52-3563,-88 47 3016,0-1-1,-1 1 1,0-2 0,-1 1 0,0-1-1,-1 0 1,0-1 0,-1 0 0,0 0-1,-1 0 1,-1-1 0,1 0 0,-1-5 547,9-125 1994,-13 143-1953,0-1 0,0 1 0,1 0 0,-1-1 0,0 1 0,0 0 0,1 0 0,-1-1 0,0 1 0,1 0 0,-1-1-1,1 1 1,-1 0 0,0 0 0,1 0 0,-1 0 0,1-1 0,-1 1 0,0 0 0,1 0 0,-1 0 0,1 0 0,-1 0 0,1 0 0,-1 0 0,0 0 0,1 0 0,-1 0 0,1 0-1,-1 0 1,0 1 0,1-1 0,-1 0 0,1 0 0,-1 0 0,0 0 0,1 1 0,-1-1 0,0 0 0,1 0 0,-1 1 0,0-1 0,1 0 0,-1 1 0,0-1 0,1 0 0,-1 1-1,0-1 1,0 0 0,0 1 0,1-1 0,-1 1 0,0-1 0,0 0 0,0 1 0,0-1 0,0 1 0,0-1 0,0 1 0,0-1 0,0 0 0,0 1-41,61 102 3253,-43-71-1994,-17-31-886,-20-24 838,14 16-1071,0 0 1,0 0-1,1-1 1,0 1 0,1-1-1,0 0 1,0 0-1,1 0 1,-1 0 0,2 0-1,-1-1 1,1 1-1,1-1 1,-1 1-141,0-5 90,2-96 70,23 3-901,29-18-3641,-40 102 1716,0 0 0,2 0 0,1 2 0,0 0 0,1 1 0,19-16 2666,11-6-3776</inkml:trace>
  <inkml:trace contextRef="#ctx0" brushRef="#br1" timeOffset="96219.1">4244 213 3712,'-7'-4'3045,"8"4"-2645,-8 4 805,-18 57 1121,19 81-918,11-44-555,5 0 0,4-1 1,21 75-854,104 279 421,-53-154-394,18 106 789,-8 54-816,27 86 1402,-75-373-893,8-1 1,23 37-510,181 354 1066,-110-267-383,-61-130-411,37 34 160,14 3-432,-1-29 748,99 92-748,-148-167 169,296 285-1662,-362-357-778,-1 1 1,-1 0-1,-1 2 1,6 12 2270,2 10-3136</inkml:trace>
  <inkml:trace contextRef="#ctx0" brushRef="#br1" timeOffset="99047.958">17364 556 3584,'-31'-18'1061,"-41"-3"-367,-127 45 2279,111-9-2704,-219 35 56,-102 41 1361,-297 66 266,241-31-1350,394-104-564,-704 243 15,699-238-16,-843 329 1414,216-87-630,119-18-657,434-183-173,-154 70-39,-254 135 21,33-20 49,-227 150 298,294-125 501,0 5 16,-172 164 347,485-342-603,-83 80-581,-85 98 379,141-129-326,6 9 1,-18 35-54,135-141-329,3 2 0,3 2 0,2 2 0,3 1 0,3 3 0,-26 68 329,-8 41-4250,58-143 2266,4-5-693</inkml:trace>
  <inkml:trace contextRef="#ctx0" brushRef="#br1" timeOffset="103149.773">7139 5895 2560,'6'-3'283,"-6"3"-239,0 0 0,0-1 0,1 1 1,-1 0-1,0-1 0,1 1 1,-1 0-1,1 0 0,-1-1 0,0 1 1,1 0-1,-1 0 0,0 0 0,1-1 1,-1 1-1,1 0 0,-1 0 0,1 0 1,-1 0-1,1 0 0,-1 0 0,0 0 1,1 0-1,-1 0 0,1 0 1,-1 0-1,1 0 0,-1 1 0,0-1 1,1 0-1,-1 0 0,1 0 0,-1 0 1,0 1-1,1-1 0,-1 0 0,0 0 1,1 1-1,-1-1 0,0 0 0,1 1 1,-1-1-1,0 0 0,0 1 1,1-1-1,-1 1 0,0-1 0,0 0 1,0 1-1,1-1-44,1 5 382,0 0 1,1-1-1,0 0 0,0 1 1,0-1-1,1 0 0,-1-1 1,1 1-1,0-1 0,0 1 1,0-1-1,1 0 0,0 0-382,113 52 2560,-2-24-2462,1-4-1,1-6 0,1-6 1,46-1-98,76-2 424,67-12-424,-131-1-51,804-43 152,-229-38 150,353-79-366,-951 137 129,517-89 12,47-48 38,16-36 96,-12-32-153,-520 161-46,241-91-73,1-15 150,-222 87-54,-18-10-11,429-199 43,-67 7-464,-295 145-139,137-103 587,-257 149 2,77-50-142,131-117 140,281-272 69,-468 376 81,62-81-150,-34 33 37,-158 167-41,64-65-50,-4-4 0,42-64 54,71-145 197,-39 30-139,-76 121-223,27-26 165,-1-1-4768,-111 172 2198</inkml:trace>
  <inkml:trace contextRef="#ctx0" brushRef="#br1" timeOffset="109444.935">26 9129 4608,'-25'-1'6778,"26"-31"1990,26 24-6699,-5 9-1607,-1 2 0,1 1 0,0 0 0,-1 1 0,13 6-462,36 8 730,92 16 268,40-6-81,132-1-480,-229-8-1103,-61-13-3825,-44-6 4083,0 0 0,1 0 1,-1-1-1,0 1 0,1 0 0,-1 0 0,0 0 0,0 0 1,0-1-1,0 1 0,0 0 0,0 0 0,0 0 0,0 0 1,0 0-1,0-1 0,-1 1 0,1 0 0,0 0 0,0 0 1,-1 0-1,1-1 0,-1 1 0,1 0 0,-1 0 1,1-1-1,-1 1 0,1 0 0,-1-1 0,1 1 0,-1-1 1,0 1-1,0-1 0,1 1 0,-1-1 0,0 1 0,0-1 1,0 0 407,-5 6-1974,-1 3-581</inkml:trace>
  <inkml:trace contextRef="#ctx0" brushRef="#br1" timeOffset="109998.773">594 8679 7168,'-7'-11'5389,"6"5"-2901,1 6-2372,0 0 0,0 0 0,0 0 0,0 0 1,-1 0-1,1 0 0,0 0 0,0 0 0,0-1 0,0 1 0,0 0 1,-1 0-1,1 0 0,0 0 0,0 0 0,0 0 0,0 0 0,0 0 1,-1 0-1,1 0 0,0 0 0,0-1 0,0 1 0,0 0 0,0 0 1,0 0-1,0 0 0,0 0 0,0 0 0,-1-1 0,1 1 1,0 0-1,0 0 0,0 0 0,0 0 0,0-1-116,-1 65 2176,11 293 1682,35 174-2553,-21-313-1551,-18-117-4239,-6-74-1390,-4-18 406,3-3 2147</inkml:trace>
  <inkml:trace contextRef="#ctx0" brushRef="#br1" timeOffset="111621.714">1333 8202 6144,'-30'-26'6490,"16"29"-239,21-2-3585,42 49-932,78 163-961,-102-168-724,2-2-1,2-2 1,14 16-49,-10-15 94,-13-12 109,-40-38-150,-103-183-64,60 72 43,58 105-32,3 10 0,0-1 0,0 1 0,0-1 0,1 1 0,0-1 0,0 0 0,0 0 0,0 0 0,1 0 0,-1 0 0,1 0 0,1 0 0,-1 1 0,1-1 0,0 0 0,0 0 0,0 0 0,0 0 0,1 1 0,0-1 0,1-1 0,2 0-5,0 1 0,1-1 0,-1 1 0,1 0 1,1 0-1,-1 0 0,0 1 0,1 0 0,0 1 0,0-1 0,0 1 0,1 1 0,-1-1 0,1 1 0,-1 0 0,1 1 0,6-1 5,-10 2-17,182-20 67,-84 13 87,106-33 972,-205 39-1032,0 1-1,0-1 1,0 0 0,0 0 0,-1 0-1,1 0 1,0-1 0,-1 1 0,1-1-1,-1 1 1,0-1 0,1 0 0,-1 0-1,0 0 1,0 0 0,0 0 0,-1-1-1,1 1 1,0 0 0,-1-1 0,1 1-1,-1-1 1,1-2-77,-2-1 74,0 0 0,0 1 0,0-1 0,-1 0-1,0 1 1,0-1 0,0 1 0,-1-1 0,0 1 0,0 0 0,0 0-1,-1 0 1,1 0 0,-1 0 0,0 0 0,-1 1 0,1-1 0,-1 1-74,-80-79 589,55 57-385,-109-131 116,37 48-1414,28 44-2836,24 24-3597,23 13-1452,19 20 5491</inkml:trace>
  <inkml:trace contextRef="#ctx0" brushRef="#br1" timeOffset="112155.791">2212 7670 10624,'9'23'3584,"-1"-3"485,-8-18-4025,0 0-1,1 0 1,-1-1 0,1 1 0,-1-1 0,1 1-1,0 0 1,-1-1 0,1 1 0,0-1-1,0 1 1,0-1 0,0 0 0,0 1 0,0-1-1,1 0 1,-1 0 0,0 0 0,1 0 0,-1 0-1,1 0 1,-1 0 0,1-1 0,-1 1-1,1 0 1,0-1 0,-1 1 0,1-1 0,0 0-1,-1 1 1,1-1 0,0 0 0,-1 0 0,1 0-1,0 0 1,0 0 0,-1-1 0,2 1-44,65-79 750,-62 70-620,-1 2 70,1 0 0,-2 0 0,1-1 0,-1 1 0,0-1 0,-1 0 0,0-1 0,0 1 0,-1 0 0,0-1 0,0 1 0,-1-1 0,0 0 0,-1 1 0,0-1 0,-1-8-200,0 9 175,2 3-93,-1 0 0,0 0-1,0 0 1,-1 0-1,1 0 1,-1 0 0,0 0-1,0 0 1,-1 1-1,0-1 1,1 1 0,-2-1-1,1 1 1,0-1 0,-1 1-1,0 0 1,0 0-1,0 0 1,0 1 0,-1-1-1,1 1 1,-1 0-1,0 0 1,0 0 0,0 0-1,0 1 1,-1-1-1,1 1 1,-1 0 0,-3-1-82,4 3-79,-1-1 0,1 1 0,-1 0 1,1 0-1,0 0 0,-1 0 0,1 1 1,-1 0-1,1 0 0,0 0 1,0 0-1,-1 1 0,1 0 0,0-1 1,0 2-1,1-1 0,-1 0 1,0 1-1,1 0 0,-1-1 0,0 2 79,-56 69-5344,22 4-2863,25-34 4703</inkml:trace>
  <inkml:trace contextRef="#ctx0" brushRef="#br1" timeOffset="119466.215">643 10735 4096,'-33'-44'6261,"22"21"-1253,12 14-1371,12 21-1306,-2 0-1919,-1 0 1,-1 0-1,0 1 1,-1 1 0,0-1-1,-1 1 1,0 1-1,0 3-412,20 38 796,4-6-475,1-2 1,3-1 0,2-2 0,1-2-1,3-1 1,31 25-322,-12-9-109,5 3-3051,-65-60 3009,0-1-1,1 1 1,-1 0-1,0-1 1,1 0 0,-1 1-1,1-1 1,-1 1-1,0-1 1,1 1 0,-1-1-1,1 0 1,-1 1 0,1-1-1,0 0 1,-1 0-1,1 1 1,-1-1 0,1 0-1,0 0 1,-1 0-1,1 0 1,-1 0 0,1 0-1,0 0 1,-1 0 0,1 0-1,-1 0 1,1 0-1,0 0 1,-1 0 0,1 0-1,-1-1 1,1 1-1,0 0 1,-1 0 0,1-1-1,-1 1 1,1 0-1,-1-1 1,1 1 0,-1 0-1,1-1 1,-1 1 0,0-1-1,1 1 1,-1-1-1,0 1 1,1-1 0,-1 1-1,0-1 1,1 0-1,-1 1 1,0-1 0,0 1-1,0-1 1,0 1 0,0-1-1,1 0 1,-1 1-1,0-1 1,0 0 0,0 1-1,-1-1 1,1 1-1,0-1 1,0 0 0,0 1-1,0-1 1,-1 0 151,-2-13-4000,2 3 1291</inkml:trace>
  <inkml:trace contextRef="#ctx0" brushRef="#br1" timeOffset="120568.983">520 11317 6528,'0'0'4672,"9"3"1989,6-3-5360,-5-1-1129,-1-1-1,0-1 1,1 1-1,-1-1 1,0-1-1,-1 0 1,1 0-1,-1-1 1,0 0 0,0 0-1,0-1 1,3-3-172,80-85-134,-24-7-1082,-59 84 983,-1 0 0,-1 0 0,0 0 0,-2-1 0,0 0 0,-1 0 0,0 0 0,-2-1 0,0 1 0,-1-7 233,-2 6-22,0 0 0,-1 1 0,-1-1 0,-1 1 0,-1-1 1,0 1-1,-1 1 0,-1-1 0,-1 1 0,-5-7 22,-53-140 1808,45 109-331,39 86-431,79 77-81,-50-49-447,-3 1 0,18 38-518,70 95 276,-88-131-415,-43-62 132,1-1 0,-1 1 0,0 0 0,0 0 0,0-1 0,0 1 0,0 0-1,0-1 1,0 1 0,0 0 0,1 0 0,-1 0 0,0-1 0,0 1 0,0 0 0,1 0-1,-1 0 1,0-1 0,0 1 0,1 0 0,-1 0 0,0 0 0,0 0 0,1-1 0,-1 1-1,0 0 1,0 0 0,1 0 0,-1 0 0,0 0 0,1 0 0,-1 0 0,0 0 0,0 0-1,1 0 1,-1 0 0,0 0 0,1 0 0,-1 0 0,0 0 0,0 0 0,1 1 0,-1-1-1,0 0 1,0 0 0,1 0 0,-1 0 0,0 1 0,0-1 0,1 0 0,-1 0 0,0 0-1,0 1 1,0-1 0,1 0 0,-1 0 0,0 0 0,0 1 0,0-1 0,0 0 0,0 1 0,0-1-1,0 0 1,0 0 7,-2-24-334,-37-96-439,35 110 748,1 0 0,0-1 0,0 1 0,1 0 0,0-1 0,0 0 0,2 1 1,-1-1-1,2-10 25,0 17 15,0-1 0,1 1 0,0 0 0,0 0 0,0 0 0,0 0 0,1 1 0,-1-1 0,1 0 0,0 1 0,0 0 0,0 0 0,1 0 0,-1 0 0,1 0 0,-1 1 0,1-1 0,0 1 0,0 0 0,0 0 0,0 1 0,0-1 0,1 1 0,-1 0 0,0 0 0,1 0 0,-1 0 1,1 1-1,-1 0 0,1 0 0,-1 0 0,1 1 0,3 0-15,6-1 9,-6 1-11,0-1 1,0 0 0,0 0-1,-1 0 1,1-1-1,0-1 1,-1 1-1,1-1 1,-1 0 0,1-1-1,-1 0 1,0 0-1,0-1 1,3-2 1,3-3-71,-1-1-1,0 0 1,-1-1 0,0-1-1,-1 1 1,0-2 0,-1 1-1,3-7 72,-7 12-17,-1 0-1,-1 0 0,1-1 0,-1 1 0,0-1 1,0 1-1,-1-1 0,0 0 0,-1 0 1,0 0-1,0 0 0,-1 0 0,1 0 0,-2-1 1,0-5 17,0 10 59,0-1 1,0 1-1,0 0 1,0 0 0,-1 0-1,1 0 1,-1 0-1,0 1 1,0-1 0,-1 0-1,1 1 1,-1-1-1,0 1 1,0 0-1,0 0 1,0 0 0,0 1-1,-1-1 1,1 1-1,-1-1 1,0 1 0,0 0-1,1 1 1,-1-1-1,0 1 1,-1 0-1,1 0 1,0 0 0,-1 0-60,3 1 54,0 1 0,0 0 0,0 0 0,0 0 1,0 0-1,0 0 0,0 0 0,1 0 0,-1 0 0,0 1 1,1-1-1,-1 1 0,1-1 0,0 1 0,-1-1 1,1 1-1,0 0 0,0 0 0,0 0 0,0 0 1,0-1-1,1 1 0,-1 0 0,0 1 0,1-1 0,0 0 1,-1 0-1,1 0 0,0 0 0,0 0 0,0 0 1,0 0-1,1 2-54,18 69 617,-15-65-606,0-1-1,1 1 1,-1-1 0,1-1-1,1 1 1,-1-1 0,1 0-1,1 0 1,-1 0 0,1-1-1,0 0 1,0 0 0,0-1-1,5 2-10,-8-4-339,0-1 0,0 1-1,1-1 1,-1 0 0,1-1-1,-1 1 1,0-1 0,1 0-1,-1 0 1,1 0-1,-1-1 1,1 1 0,-1-1-1,0 0 1,1-1 0,-1 1-1,0-1 1,0 1-1,1-2 340,29-19-5738,3 0 1781</inkml:trace>
  <inkml:trace contextRef="#ctx0" brushRef="#br1" timeOffset="121484.764">1680 9667 7808,'-7'3'11519,"10"5"-9935,77 67 1771,15 1-2278,-8 38-639,-32-33-364,-47-84-74,-13-16 0,-50-50-48,45 59 38,1 1 0,1-1 0,0-1 0,0 1 0,1-2 0,0 1 0,1-1 0,-4-8 10,6 7-8,-23-99 71,27 107-44,0 0 1,0 0 0,0 0 0,1 0 0,0 1 0,0-1-1,0 0 1,0 0 0,1 1 0,0-1 0,0 1 0,0-1-1,0 1 1,1 0 0,0 0 0,0 0 0,0 0 0,0 1-1,0-1 1,1 1 0,0-1 0,1 0-20,1 1 31,0 0 0,0 0-1,0 1 1,1 0 0,-1 0 0,1 0 0,0 1 0,0 0-1,-1 0 1,1 1 0,0 0 0,0 0 0,0 0 0,-1 1-1,1 0 1,0 1 0,-1-1 0,1 1 0,0 0 0,-1 1-1,0 0 1,0 0 0,0 0 0,0 0 0,0 1 0,-1 0-1,1 1-30,22 9 16,39 24-50,17 7-3868,-66-40 1595,20-23-10079,-26 8 9229</inkml:trace>
  <inkml:trace contextRef="#ctx0" brushRef="#br1" timeOffset="122205.939">2486 9026 7552,'0'-6'677,"-6"4"3756,5 2-4370,-16-1 4209,-33-23-1158,7 25-1828,4 15-454,35-14-756,1 1 1,0-1 0,0 1 0,0 0-1,0 0 1,0 0 0,1 0 0,-1 0-1,1 1 1,0-1 0,0 1-1,0 0 1,1-1 0,-1 1 0,1 0-1,0 0 1,0 0 0,0 1-77,-2 2 144,-2 13 56,0-1 1,1 1-1,0 0 0,2 0 0,1 0 1,0 0-1,2 1 0,0-1 1,1 0-201,15 79 586,-5-63-492,-10-25-119,2 1 0,-1-1-1,1 0 1,1 0-1,0 0 1,1-1-1,0 0 1,0 0 0,1 0-1,6 6 26,-12-16-44,1 1 0,-1-1 0,0 0 0,0 0 0,0 1-1,0-1 1,1 0 0,-1 0 0,0 0 0,0-1 0,0 1 0,0 0-1,1 0 1,-1-1 0,0 1 0,0 0 0,0-1 0,0 1 0,0-1 0,0 0-1,0 1 1,0-1 0,0 0 0,0 0 0,0 1 0,-1-1 0,1 0 0,0 0-1,0 0 1,-1 0 0,1 0 0,-1 0 0,1 0 0,-1 0 0,1 0-1,-1 0 1,1-1 0,-1 1 0,0 0 0,0 0 44,14-121-1493,-13-127 4314,-2 249-2805,1 0 0,0-1 1,0 1-1,0-1 0,0 1 0,0-1 1,-1 1-1,1-1 0,0 1 0,0 0 0,0-1 1,0 1-1,0-1 0,1 1 0,-1-1 1,0 1-1,0-1 0,0 1 0,0 0 1,0-1-1,1 1 0,-1-1 0,0 1 0,0 0 1,0-1-1,1 1 0,-1 0 0,0-1 1,1 1-1,-1 0 0,0-1 0,1 1 1,-1 0-1,1 0 0,-1-1 0,0 1 0,1 0 1,-1 0-1,1 0 0,-1 0 0,0-1 1,1 1-1,-1 0 0,1 0 0,-1 0 1,1 0-1,-1 0 0,1 0 0,-1 0 0,1 0 1,-1 0-1,0 0 0,1 1 0,-1-1 1,1 0-1,-1 0 0,1 0 0,-1 1 1,0-1-1,1 0 0,-1 0 0,0 1 1,1-1-17,30 26 571,-18-14-523,-2-3-143,1-1-1,0-1 1,0 0-1,1 0 0,0-1 1,0-1-1,9 3 96,59-5-4312,-76-5 3496,1 0-1,-1 0 1,0 0-1,0-1 1,0 0-1,0 0 1,0 0-1,0 0 0,-1-1 1,1 0-1,-1 0 1,0 0-1,-1-1 1,1 1-1,-1-1 1,0 0-1,0 0 1,0 0-1,0-2 817,10-15-2981</inkml:trace>
  <inkml:trace contextRef="#ctx0" brushRef="#br1" timeOffset="123293.609">2590 8626 7680,'0'0'2624,"1"17"4933,55 63-2891,112 86-2308,-58-56-2284,-121-152-202,-6 6 147,2-1 0,1-1-1,2 0 1,2-1 0,1 0-1,2-4-18,6 41 18,1 1 0,0-1-1,-1 0 1,1 1 0,0-1 0,0 0-1,0 0 1,0 1 0,0-1-1,0 0 1,1 1 0,-1-1 0,1 0-1,-1 1 1,1-1 0,-1 1-1,1-1 1,0 1 0,0-1 0,0 1-1,0-1 1,0 1 0,0 0-1,0-1 1,0 1 0,1 0 0,-1 0-1,0 0 1,1 0 0,-1 0-1,1 0 1,-1 0 0,1 1 0,-1-1-1,1 1 1,0-1 0,-1 1-1,1-1 1,0 1 0,-1 0 0,1 0-1,0 0 1,-1 0 0,1 0-1,0 0 1,0 0 0,-1 1 0,1-1-1,0 0 1,-1 1 0,1 0-1,-1-1 1,1 1 0,-1 0 0,1 0-1,-1 0-17,16 7 51,0 1 0,-1 1 1,-1 0-1,0 1 0,0 1 0,-1 0 0,0 1 0,-1 1 0,-1 0 0,0 0 0,-1 1 1,8 15-52,35 30 74,-75-116-548,-16-39-1,3-64 422,34 153 98,-1 0 1,1 0-1,0 0 1,0 0 0,1 0-1,-1 0 1,1 0 0,1 0-1,-1 0 1,1 0-1,0 0 1,0 1 0,1-1-1,0 1 1,0 0 0,0 0-1,0 0 1,4-3-46,-6 7 14,0 1 0,1-1-1,-1 1 1,0 0 0,1-1 0,-1 1 0,0 0 0,1 0 0,-1 0-1,1 0 1,-1 0 0,0 0 0,1 0 0,-1 1 0,0-1 0,1 0-1,-1 1 1,0-1 0,0 1 0,1-1 0,-1 1 0,0 0 0,0-1 0,0 1-1,0 0 1,0 0 0,0 0 0,0 0 0,0 0 0,0 0 0,0 0-1,0 1-13,8 5 101,88 78 624,-94-82-723,1 0 0,-1 0 0,1 0 0,0 0 0,0-1 0,0 1 0,0-1 0,0 0-1,0 0 1,1-1 0,-1 1 0,1-1 0,-1 0 0,1 0 0,-1 0 0,1-1 0,0 0 0,-1 0 0,1 0 0,0 0-1,-1-1 1,1 1 0,-1-1 0,1-1 0,3 0-2,0-6-19,0-1-1,-1 1 1,0-1 0,0-1-1,-1 1 1,0-1 0,-1 0-1,0 0 1,0-1-1,-1 0 1,-1 1 0,0-1-1,0-1 1,-1 1 0,-1 0-1,0 0 1,0-1 0,-1 1-1,-1-3 20,1 13 0,2-15 18,-2 0 0,0-1-1,0 1 1,-2 0-1,0 0 1,-1 0 0,0 0-1,-1 0 1,-1 1 0,-1-1-1,0 1 1,-1 0 0,0 1-1,-1 0 1,-1 0 0,-4-3-18,8 11 38,-23-12 41,28 20-56,-1 0 0,0-1 0,1 1 0,-1 0 0,1 0 0,-1 0 0,1-1 1,0 1-1,0 0 0,0 0 0,0 0 0,0 0 0,0 0 0,0-1 0,1 1 0,-1 0 0,1 0 0,-1-1 0,1 1 0,0 0 0,0 0 0,0-1 0,0 1 0,0-1 0,0 1 0,0-1 0,0 1 0,1-1-23,2 7 12,1 0 0,1-1 0,-1 0 0,1 0 0,0 0 0,1-1 0,0 0 0,0 0 0,0 0 0,1-1 0,-1 0 0,1-1 0,0 0 0,1 0-1,-1-1 1,1 0 0,0 0 0,-1-1 0,1 0 0,0 0 0,9-1-12,-6-1-332,-1-1 1,1 0-1,-1-1 0,1 0 0,-1-1 0,0 0 1,0-1-1,0 0 0,0-1 0,-1 0 332,5-3-1726,0-2-1,-1 1 0,-1-2 1,1 0-1,-2-1 0,1 0 0,-2 0 1,0-2-1,8-12 1727,13-18-3781</inkml:trace>
  <inkml:trace contextRef="#ctx0" brushRef="#br1" timeOffset="123747.896">4117 7724 14720,'6'33'5535,"-6"-33"-3007,19 26-2112,-13-15 1312,0 5-1088,4 0-800,9 1 0,-7 5-4064,6 5 2336,7 6-5855,6 0 4383</inkml:trace>
  <inkml:trace contextRef="#ctx0" brushRef="#br1" timeOffset="124992.874">1643 11654 4736,'6'-21'3466,"-8"15"1788,-5-6 628,3 0-5631,-37-56 2250,38 65-2487,-1 0 1,0 1-1,1-1 1,-1 1-1,0 0 1,0 0-1,0 0 1,0 1-1,-1 0 1,1-1-1,0 1 1,-1 1-1,1-1 1,0 1-1,-1-1 1,1 1-1,-1 1 1,1-1-1,0 1 1,-1-1-1,0 2-14,0 2-5,0 1 0,0 0-1,1 0 1,-1 0 0,1 1 0,1-1 0,-1 1-1,1 0 1,0 0 0,0 0 0,1 1 0,0-1 0,0 1-1,0-1 1,1 1 0,0 0 0,0-1 0,1 6 5,-1-9 2,-7 64 216,3 0 0,3 1 0,3 0-1,3-1 1,2 0 0,5 7-218,7-9 37,-18-64-42,-1-1 0,1 1 0,0-1 0,0 1 0,0 0 0,0-1 0,0 1 0,0-1 0,0 1 0,0 0 0,0-1 0,0 1 0,0-1 0,0 1 0,0 0 0,1-1 0,-1 1 0,0-1 0,0 1 0,1-1 0,-1 1 0,0-1 0,1 1 0,-1-1 0,1 1 0,-1-1 0,0 1 0,1-1 0,-1 0 0,1 1 0,-1-1 0,1 0 0,0 1 0,-1-1 0,1 0 0,-1 0 0,1 1 0,-1-1 0,1 0 0,0 0-1,-1 0 1,1 0 0,-1 0 0,1 0 0,0 0 0,-1 0 0,1 0 0,-1 0 0,1 0 0,0 0 0,-1-1 0,1 1 0,-1 0 0,1 0 0,-1 0 0,1-1 0,0 1 0,-1 0 0,1-1 0,-1 1 0,0-1 0,1 1 5,12-39-174,-10 29 185,18-69-111,-17 58 127,1 0-1,0 0 1,2 1-1,0 0 1,2 0-1,0 0 1,1 2-1,1-1 1,0 1-1,4-2-26,-12 16 37,1 0 0,0 1 0,0-1 0,0 1 0,1 0 0,-1 0 0,1 1 0,0-1-1,-1 1 1,1 0 0,0 1 0,0-1 0,0 1 0,0 0 0,1 0 0,-1 0 0,0 1 0,0 0 0,1 0 0,-1 0 0,0 1 0,4 0-37,9 3 148,-1 0 0,-1 1 0,1 1 0,-1 1 0,0 0 0,3 3-148,-1-2 65,-1 2 0,-1 0 0,1 0 0,-1 2 0,-1 0 0,0 1-1,-1 0 1,-1 1 0,0 1 0,0 0 0,-2 1 0,0 0 0,-1 1 0,0 0 0,-1 0-1,-1 1 1,-1 0 0,2 11-65,-4-15-112,-2-1 0,0 1 0,0 0 0,-2 0 0,1 0 0,-2 0 0,0 0 0,0 0 0,-2 0 0,0 0 0,0 0 0,-3 9 112,2-16-401,0-1 0,0 1-1,0 0 1,0-1 0,-1 0-1,0 0 1,-1 0 0,1 0-1,-1-1 1,0 1 0,-1-1-1,1 0 1,-1-1 0,0 0-1,0 0 1,-5 3 401,4-4-658,1 0 0,-1-1-1,1 0 1,-1 0 0,0 0 0,0-1 0,0 0-1,0 0 1,0-1 0,0 0 0,0 0 0,-2-1 658,-41-4-3280</inkml:trace>
  <inkml:trace contextRef="#ctx0" brushRef="#br1" timeOffset="125433.886">1773 11621 9344,'6'-45'9317,"1"28"-9145,-1 0 0,0 0 1,-1 0-1,-1-1 0,-1 1 0,0-1 1,-1 0-1,-1 0 0,-1 0 0,-1-15-172,1 29 57,0 0-1,-1 0 1,0 0 0,1 0-1,-1 0 1,0 1-1,-1-1 1,1 0-1,-1 1 1,1-1-1,-1 1 1,0-1-1,-1 1 1,1 0-1,0 0 1,-1 0-1,0 0 1,1 0-1,-1 1 1,0-1 0,-1 1-1,1 0 1,0 0-1,-1 0 1,1 0-1,-1 1 1,1-1-1,-1 1 1,0 0-1,-1 0-56,1 2 76,1 1-1,0 0 1,-1 0-1,1 0 1,0 0-1,0 0 1,0 0-1,0 1 1,0 0-1,1 0 1,-1-1-1,1 1 1,0 1-1,0-1 1,0 0-1,0 0 1,0 1-1,1-1 1,-1 1-1,1 0 0,0-1 1,0 1-1,1 0 1,-1 0-1,1-1 1,-1 3-76,0 8 183,1 1-1,0-1 1,1 0 0,0 1 0,1-1 0,1 0-1,0 0 1,1 0 0,0-1 0,1 1 0,5 9-183,-6-15-33,-1 0 0,1-1 0,0 0 0,1 0 0,0 0 0,0 0 0,0 0 0,1-1 0,0 0 0,0-1 0,1 1 0,-1-1 0,1 0 0,1-1 0,-1 0 0,0 0 0,2 1 33,-3-3-239,-1-1-1,1 1 1,-1-1 0,1 0-1,0 0 1,0-1 0,-1 1-1,1-1 1,0 0 0,0-1-1,-1 0 1,1 0 0,0 0-1,-1 0 1,1-1 0,-1 0-1,1 0 240,4-3-1217,0-1-1,0 0 0,-1 0 0,1-1 1,-1 0-1,-1 0 0,1-1 0,-2-1 1,8-7 1217,10-13-3232</inkml:trace>
  <inkml:trace contextRef="#ctx0" brushRef="#br1" timeOffset="125938.774">1993 10931 8448,'-11'32'2944,"9"-20"-1302,8 57 2454,-1-54-3468,1-1 0,0-1 0,1 1 0,0-1-1,1 0 1,1-1 0,0 0 0,4 5-628,13 17 513,90 117-6,-96-121-475,-19-62-67,-2 27 32,-60-183 121,59 175 72,0-1 1,1 1 0,0 0-1,1-1 1,0 1 0,2-1-1,-1 1 1,2-2-191,-3 13 55,1 0 1,0 0-1,-1 1 0,1-1 1,0 0-1,0 1 1,0-1-1,0 0 0,0 1 1,1-1-1,-1 1 1,0 0-1,1-1 0,-1 1 1,1 0-1,-1 0 1,1 0-1,0 0 0,-1 0 1,1 0-1,0 1 1,0-1-1,-1 1 0,1-1 1,0 1-1,0-1 0,0 1 1,0 0-1,0 0 1,0 0-1,0 0 0,-1 0 1,1 1-1,1-1-55,1 1 56,0-1 0,1 1 1,-1 0-1,0 1 0,0-1 0,0 1 0,0 0 0,0 0 0,0 0 1,-1 0-1,1 1 0,-1-1 0,0 1 0,1 0 0,1 2-56,49 69-49,2 1-6243,-56-75 5976,0 1 0,1 0-1,-1-1 1,0 1 0,1 0 0,-1-1 0,1 1 0,-1-1-1,1 1 1,-1-1 0,1 1 0,-1-1 0,1 1-1,-1-1 1,1 1 0,-1-1 0,1 0 0,0 1 0,-1-1-1,1 0 1,0 0 0,-1 0 0,1 1 0,0-1-1,0 0 1,-1 0 0,1 0 0,0 0 0,-1 0 0,1 0-1,0 0 1,0 0 0,-1 0 0,1-1 0,0 1 0,-1 0-1,1 0 1,0-1 0,-1 1 0,1 0 0,0-1-1,0 1 317,11-7-3242</inkml:trace>
  <inkml:trace contextRef="#ctx0" brushRef="#br1" timeOffset="126303.336">2473 10775 9472,'5'44'3264,"7"-12"-470,-12-30-2605,1 0 1,0 0-1,0 0 0,0 0 0,0 0 0,0 0 0,0 0 1,0-1-1,1 1 0,-1 0 0,0-1 0,1 1 0,0-1 1,-1 0-1,1 1 0,0-1 0,0 0 0,-1 0 0,1 0 1,0 0-1,0 0 0,1 0-189,3-1 19,-1 0 1,0 0-1,0 0 1,0-1-1,0 1 1,0-1-1,0 0 1,0-1-1,0 1 1,0-1-1,0 0 1,0-1-20,-3 2 68,25-11 143,-2-1-1,0-2 1,0 0 0,-1-2-1,-1 0 1,5-7-211,3-14 1003,-30 36-946,0 1 3,0 0 0,0 0 0,-1-1-1,1 1 1,0 0 0,-1 0 0,1-1 0,-1 1 0,0 0 0,1-1-1,-1 1 1,0 0 0,0-1 0,0 1 0,0-1 0,0 1 0,0 0-1,0-1 1,0 1 0,0 0 0,-1-1 0,1 1 0,-1 0-1,1-1 1,-1 1 0,1 0 0,-1 0 0,0-1-60,-3-2 39,0 0-1,0 0 1,0 0 0,0 0-1,-1 1 1,1 0 0,-1 0-1,0 0 1,0 1 0,0-1-1,-1 1 1,1 0 0,0 1-1,-1-1 1,1 1 0,-1 0-1,1 1 1,-1-1 0,0 1-1,1 0 1,-1 0 0,0 1-1,1 0 1,-1 0 0,1 0-1,-1 1 1,1-1 0,-3 2-39,-57 30-1670,57-27 1224,0 0-1,0 0 1,0 1-1,1 0 0,0 0 1,1 1-1,-1 0 1,-3 6 446,-34 70-8289,27-48 3025,10-21 2566</inkml:trace>
  <inkml:trace contextRef="#ctx0" brushRef="#br1" timeOffset="126824.775">2436 10230 9856,'0'38'3349,"8"-4"2005,36 56-661,-22-51-3972,-5-12-459,1 0 0,1-1 0,1-1 0,1-1 1,1-1-1,12 9-262,-25-24-13,2 0-1,-1-1 1,1 0 0,0 0-1,0-1 1,1-1 0,0 0-1,0 0 1,0-1 0,0-1-1,1 0 1,6 1 13,82-7-619,-94 2 505,0-1 0,0-1 0,0 1 1,-1-1-1,1-1 0,-1 1 0,0-1 0,0 0 0,0 0 0,0-1 0,4-4 114,-2 0-99,-1 0 0,-1 0-1,1-1 1,-2 1 0,1-2 0,-1 1 0,-1 0-1,0-1 1,0 0 0,-1 0 0,0 0 0,-1 0-1,-1 0 1,1 0 0,-2-1 0,0 1 0,0-1-1,-1 1 1,0 0 0,-1-1 99,1 1 17,-1 0-1,0 0 1,-1 0 0,0 0-1,-1 1 1,0-1-1,-1 1 1,0 0 0,0 1-1,-1-1 1,0 1 0,-1 0-1,0 0 1,0 1-1,-1 0 1,0 0 0,-2 0-17,9 6 21,-1 1 1,0-1-1,0 1 1,0-1-1,0 1 1,0 0-1,0 0 0,0 0 1,-1 0-1,1 0 1,0 0-1,-1 1 1,1-1-1,0 1 1,-1-1-1,1 1 1,-1 0-1,1 0 1,0 0-1,-1 0 1,1 1-1,-1-1 1,1 1-1,0-1 1,-1 1-1,1 0 0,0 0 1,0 0-1,0 0 1,-1 0-1,1 0 1,0 1-1,0-1 1,1 1-1,-1-1 1,0 1-1,0 0 1,0 1-22,2 1-70,-1 1 0,1-1 1,0 1-1,1-1 0,-1 1 1,1-1-1,0 1 0,0-1 1,0 1-1,0-1 1,1 0-1,0 0 0,0 1 1,0-1-1,0-1 0,1 1 1,2 3 69,-2-3-415,1 1 1,0-1-1,0 1 1,0-1-1,1-1 1,-1 1 0,1-1-1,0 1 1,0-1-1,0-1 1,0 1-1,1-1 1,-1 0 0,1 0-1,-1 0 1,2 0 414,35 5-5385,-12-2 2580</inkml:trace>
  <inkml:trace contextRef="#ctx0" brushRef="#br1" timeOffset="127069.074">3244 10296 7296,'0'0'2560,"-11"0"2517,-7-21 1845,-6-50-2805,20-43-3460,6 29-3649,0 62 1748,16-79-12275,-2 78 10117</inkml:trace>
  <inkml:trace contextRef="#ctx0" brushRef="#br1" timeOffset="128116.3">4055 9205 4608,'0'0'1600,"-13"6"2570,-6-11 2681,-7-15-3250,11 8-3136,-23 6-6,33 6-395,1 1 0,0-1 1,0 1-1,0 0 0,0 0 0,0 0 1,0 1-1,0-1 0,0 1 0,0 0 1,1 0-1,-1 1 0,1-1 0,-1 1 1,1 0-1,0-1 0,0 1 0,0 1 1,0-1-1,1 0 0,-1 1 0,1-1 0,0 1 1,-1 1-65,-2 6 250,0 0 1,1 0 0,0 0-1,1 1 1,0-1-1,1 1 1,0 0 0,0 5-251,1 38 760,3 0 1,2-1 0,11 55-761,-14-101-66,0 0-1,1-1 1,-1 1-1,2 0 1,-1-1-1,1 0 1,0 1-1,1-1 1,0 0-1,0-1 1,0 1-1,1-1 1,0 0-1,0 0 1,2 1 66,-5-6-159,0 0 0,-1-1 0,1 1 1,0-1-1,0 1 0,0-1 0,-1 0 0,1 1 0,0-1 1,0 0-1,0 0 0,0-1 0,0 1 0,-1 0 0,1-1 0,0 1 1,0-1-1,0 1 0,-1-1 0,1 0 0,0 0 0,-1 0 1,1 0-1,-1 0 0,1 0 0,-1 0 0,1 0 0,-1-1 1,0 1-1,0 0 0,1-1 0,-1 1 0,0-1 0,0 0 1,-1 1-1,1-1 0,0 0 0,0 1 0,-1-1 0,1 0 1,-1 0-1,0 0 0,1 0 0,-1 1 0,0-1 0,0-1 159,31-125-6719,-27-5 5577,-17 36 7403,16 89-3746,-3 17-44,-2 7-1542,3-7-836,0 1-1,0-1 1,0 0-1,1 0 1,1 0-1,0 0 1,0 0 0,0-1-1,1 1 1,1-1-1,-1 0 1,1 0-1,1-1 1,2 4-93,36 9-4096,-40-20 3496,0 0 0,0 0-1,0 0 1,0-1 0,0 1 0,0-1-1,0 0 1,0 0 0,0-1 0,0 1 0,0-1-1,-1 0 1,1 0 0,-1 0 0,1 0-1,-1-1 1,0 1 0,0-1 0,0 0 0,0 0-1,-1 0 1,2-2 600,15-16-2853</inkml:trace>
  <inkml:trace contextRef="#ctx0" brushRef="#br1" timeOffset="128629.311">4176 9036 7040,'20'66'7285,"40"91"-704,-60-156-6533,1 0 1,0 0-1,-1 0 0,1 0 1,-1 0-1,1 0 1,-1 0-1,1 0 0,-1 0 1,1 0-1,-1 1 0,0-1 1,0 0-1,0 0 0,0 0 1,0 0-1,0 0 0,0 1 1,0-1-1,0 0 0,0 0 1,-1 0-1,1 0 1,0 0-1,-1 0 0,1 0 1,-1 0-1,1 0 0,-1 0 1,0 0-1,1 0 0,-1 0 1,0 0-1,1 0 0,-1 0 1,0-1-1,0 1 0,0 0 1,0-1-1,0 1 1,0 0-1,0-1 0,0 1 1,0-1-1,-1 1-48,-4-5 53,-1-1-1,1 1 1,0-1 0,0 0-1,0 0 1,1-1-1,0 0 1,0 0 0,0 0-1,1 0 1,0-1 0,0 0-1,0 0 1,1 0 0,0 0-1,1 0 1,-1-1-1,1 1 1,1-1 0,0 0-1,0 1 1,0-1 0,1-1-53,-2-9 35,0 9 5,1 0 0,0-1 0,0 1 0,1-1 0,1 1 0,-1 0 0,2-1-1,-1 1 1,1 0 0,0-1 0,2-2-40,-2 8 46,-1 0 0,1 0 0,-1 0 0,1 1-1,0-1 1,0 0 0,1 1 0,-1 0 0,1-1 0,0 1-1,0 0 1,0 0 0,0 1 0,0-1 0,1 1-1,-1-1 1,1 1 0,-1 0 0,1 0 0,0 1 0,0-1-1,0 1 1,0 0 0,0 0 0,0 0 0,0 1 0,2-1-46,23 6 285,0 2 1,0 1-1,-1 1 1,17 8-286,-22-9 15,35 28-901,-22-4-3132,-19-17-294,-7-8 1209,-2-9-1852,-2 1 1723</inkml:trace>
  <inkml:trace contextRef="#ctx0" brushRef="#br1" timeOffset="129119.475">4672 8825 9984,'19'39'7301,"-18"-38"-7183,1-1-1,-1 1 1,0 0 0,0 0 0,1-1-1,-1 1 1,1 0 0,-1-1 0,1 0 0,-1 1-1,1-1 1,-1 0 0,1 0 0,-1 1-1,1-1 1,-1 0 0,1-1 0,-1 1 0,1 0-1,-1 0 1,1-1 0,-1 1 0,1-1-1,0 0-117,7-4 40,0-2 1,-1 1-1,0-1 0,0-1 0,0 1 0,-1-1 0,0 0 0,-1-1 0,0 0 0,0 0 0,-1 0 0,0-1 0,2-6-40,2 0 87,-2 6 71,-1 0-1,0 0 0,-1-1 0,0 0 0,-1-1 0,0 1 1,0-1-1,-2 1 0,1-1 0,-1 0 0,-1 0 1,0 0-1,-1 0 0,0 0 0,-1 0 0,0 0 1,-1 0-1,-1 0 0,-2-9-157,4 19 12,1 1 1,-1-1-1,0 0 0,0 1 1,0-1-1,0 0 0,0 1 0,0-1 1,-1 1-1,1 0 0,0-1 1,-1 1-1,1 0 0,-1 0 1,0 0-1,1 0 0,-1 0 1,0 0-1,1 0 0,-1 1 1,0-1-1,0 1 0,0-1 1,1 1-1,-1 0 0,0 0 1,0-1-1,0 1 0,0 1 0,0-1 1,0 0-1,0 0 0,1 1 1,-1-1-1,0 1 0,0-1 1,0 1-1,1 0 0,-1 0 1,0 0-1,1 0 0,-2 0-12,-21 15-1036,-1 1 0,2 0 0,0 2-1,2 1 1,-17 18 1036,27-26-835,-54 60-10524,52-55 8575</inkml:trace>
  <inkml:trace contextRef="#ctx0" brushRef="#br1" timeOffset="129376.631">4610 8174 11776,'6'32'4384,"-6"-32"-2369,31 17-1215,-19-1 1856,1 7-1504,5 8 288,7 8-896,-7-2-32,7-4-320,-7 0-256,7 10 32,-2-10-1408,7-1 800,-5-9-3776,0-2 2464,-7-15-4767,7-6 3807</inkml:trace>
  <inkml:trace contextRef="#ctx0" brushRef="#br1" timeOffset="132354.682">2553 12652 5120,'-11'-16'4832,"-8"-11"-662,-29-16-1253,47 42-2872,0 0-1,-1 0 0,1 0 0,-1 0 0,1 0 0,-1 0 0,1 1 1,-1-1-1,1 1 0,-1-1 0,0 1 0,0-1 0,1 1 0,-1 0 0,0 0 1,1 0-1,-1 0 0,0 0 0,0 0 0,1 1 0,-1-1 0,0 0 0,1 1 1,-1-1-1,1 1 0,-1 0 0,0 0 0,1-1 0,0 1 0,-1 0 0,1 0 1,-1 0-1,1 1 0,0-1 0,0 0 0,0 0 0,0 1 0,0-1 1,0 0-1,0 1 0,0-1 0,0 1 0,0 0 0,1-1 0,-1 1 0,1 0 1,-1-1-1,1 1 0,0 0 0,0-1 0,0 1-44,-16 92 987,17 33 1194,0-109-1932,0 0-1,1 0 1,0-1 0,2 1-1,0-1 1,1 0 0,0 0-1,4 5-248,-3-12 35,0 0 0,1-1 0,0 0 0,0 0 0,1 0 1,0-1-1,1 0 0,0-1 0,0 0 0,1 0 0,0-1 0,0 0 0,0-1 0,7 2-35,-10-3 7,1-1-1,0 0 1,-1 0 0,1-1-1,0 0 1,1-1 0,-1 1-1,0-2 1,0 1 0,1-1-1,-1 0 1,0-1 0,0 0-1,1 0 1,-1-1 0,0 0-7,-1-2-60,0 0 1,0-1-1,-1 1 1,1-1-1,-1-1 1,0 1 0,-1-1-1,0 0 1,0 0-1,0-1 1,0 0-1,-1 0 1,0 0 0,-1 0 59,34-69-1120,-31 56 878,-1-1 1,0 1 0,-2-1 0,-1 0 0,0 0 0,-2 0-1,0 0 1,-2 1 0,-1-10 241,0-4-150,-2 1-1,-2-1 1,0 1-1,-3 1 1,-2-6 150,-60-118 43,-15 9 778,81 137-676,1-1 72,-1 1-1,-1 1 1,1-1-1,-1 1 0,-1 0 1,0 0-1,0 1 1,-1 0-1,0 1 0,-1-1-216,9 18 715,7 9-478,1-1-1,1-1 1,1 1-1,0-1 1,1-1 0,0 0-1,13 14-236,16 26 333,-1 5-223,3-2 1,3-2-1,21 19-110,-54-65 8,-5-3 9,0-1 0,0-1 1,1 1-1,0-1 0,0 0 0,1-1 0,0 0 1,0 0-1,0 0 0,0-1 0,7 2-17,-11-4-11,0 0-1,1-1 0,-1 1 0,1-1 1,-1 0-1,1 0 0,-1 0 1,1-1-1,-1 0 0,1 0 1,0 0-1,-1 0 0,1-1 1,-1 1-1,1-1 0,-1-1 1,1 1-1,-1 0 0,0-1 1,0 0-1,2-1 12,-1-1-49,0-1-1,1-1 1,-2 1 0,1 0 0,-1-1-1,0 0 1,0 0 0,0-1 0,-1 1 0,0-1-1,0 1 1,-1-1 0,0 0 0,0 0-1,0 0 1,-1 0 0,0-6 49,-3-127-491,-37-11 320,37 134 289,8 28 127,54 96 854,-60-105-1110,1 1 1,0-1-1,-1 1 1,1-1-1,0 0 1,0 1 0,1-1-1,-1 0 1,0 0-1,1 0 1,-1 0 0,1 0-1,0 0 1,0 0-1,0 0 1,0-1 0,0 1-1,0-1 1,0 1-1,0-1 1,1 0-1,-1 0 1,0 0 0,1 0-1,-1 0 1,1 0-1,-1-1 1,1 0 0,-1 1-1,1-1 1,-1 0-1,1 0 1,-1 0 0,1 0-1,0-1 1,-1 1-1,1-1 1,-1 1-1,1-1 1,-1 0 0,0 0-1,2-1 11,2-6-86,-1 1-1,-1-1 1,1 0 0,-1 0-1,-1-1 1,1 1-1,-1-1 1,-1 0 0,0 0-1,0 0 1,-1 0-1,0 0 1,0 0 0,-1 0-1,-1-7 87,-18-97-24,4 54 854,13 30-73,4 29-740,0 0 0,-1 0-1,1 0 1,0 0 0,-1 1 0,1-1 0,-1 0-1,1 1 1,0-1 0,-1 1 0,1 0 0,-1-1 0,0 1-1,1 0 1,-1 0 0,1 0 0,-1 0 0,0 0 0,0 0-1,0 0 1,1 0 0,-1 1 0,0-1 0,0 0-1,-1 1 1,1-1 0,0 1-17,-1-2 5,7 6-319,0 1 0,0-2 0,0 1 1,1-1-1,0 0 0,0-1 1,0 1-1,0-2 0,1 1 1,-1-1-1,9 1 314,-12-4-764,-1 0 0,1 0-1,-1-1 1,1 0 0,-1 0 0,1 0 0,-1 0 0,1-1-1,-1 0 1,0 0 0,0 0 0,0 0 0,0-1 0,0 1-1,-1-1 1,1 0 0,-1 0 0,0 0 0,1-1 0,-2 1-1,2-3 765,8-5-2698</inkml:trace>
  <inkml:trace contextRef="#ctx0" brushRef="#br1" timeOffset="132890.641">3194 11360 8704,'-18'-10'6053,"17"20"-290,2 7-4524,1 0-986,1 0 0,0 0 0,1-1 0,1 1 0,0-1 0,2 0-1,0-1 1,0 0 0,1 0 0,3 2-253,19 43 298,108 187 209,-138-248-507,0 1 1,0-1 0,0 0 0,0 0 0,1 0 0,-1 1 0,0-1-1,0 0 1,1 0 0,-1 0 0,0 1 0,1-1 0,-1 0-1,1 1 1,-1-1 0,1 0 0,-1 1 0,1-1 0,0 1 0,-1-1-1,1 1 1,0-1 0,-1 1 0,1-1 0,0 1 0,-1 0-1,1-1 1,0 1 0,0 0 0,0-1 0,-1 1 0,1 0 0,0 0-1,0 0 1,0 0 0,0 0 0,-1 0 0,1 0 0,0 0-1,0 0 1,0 1 0,-1-1 0,1 0 0,0 0 0,0 1 0,0-1-1,-1 0 1,1 1 0,0-1 0,-1 1 0,1-1 0,0 1-1,-1-1 1,1 1 0,-1-1 0,1 1 0,-1 0 0,1-1 0,-1 1-1,1 0 1,-1 0 0,0-1 0,1 1 0,-1 0 0,0 0 0,1 0-1,-1 0 0,2-6-19,7-14 28,1-1 1,0 2-1,1 0 1,1 0-1,1 1 1,1 0-1,0 1 1,1 1-1,10-7-9,-16 14 91,1 0-1,0 1 0,1 1 1,-1 0-1,1 0 0,1 1 1,-1 0-1,1 1 0,0 1 1,0 0-1,0 0 0,0 1 1,0 0-1,0 1 0,1 1 1,0 0-91,-9 1 31,0 0 0,0 0 1,1 0-1,-1 0 1,0 1-1,0-1 0,0 1 1,-1 0-1,1 1 0,0-1 1,-1 0-1,0 1 1,1 0-1,-1 0 0,0 0 1,0 0-1,-1 1 1,1-1-1,-1 1 0,1-1 1,-1 1-1,0 2-31,28 93 221,-29-95-282,0 1 0,-1 0 0,1 0 0,-1 0-1,0 0 1,0 0 0,-1 0 0,1 0-1,-1 0 1,0 0 0,0 0 0,-1-1-1,1 1 1,-1 0 0,0-1 0,-1 1 0,1-1-1,-1 0 1,0 0 0,0 0 0,0 0-1,0 0 1,-1-1 0,1 1 0,-1-1-1,0 0 1,-1 0 61,-9 3-1226,0 0 1,-1-1-1,0-1 0,0-1 0,0 0 0,0-1 1,-1 0-1,1-1 0,-1-1 0,1-1 0,0 0 1,-1-1-1,-7-2 1226,-24-8-3456</inkml:trace>
  <inkml:trace contextRef="#ctx0" brushRef="#br1" timeOffset="134695.968">4257 10676 5888,'-6'-28'2069,"-8"22"3702,-1 3 570,26 13-4011,105 100 220,67 105-1734,-124-136-1440,-23-35-4016,-42-37-3928,-16-11 3493,8 3 2697</inkml:trace>
  <inkml:trace contextRef="#ctx0" brushRef="#br1" timeOffset="135177.274">4037 10871 5120,'-35'-31'5749,"34"31"-5596,0-1-1,0 1 1,0-1 0,0 0 0,0 1-1,0-1 1,0 0 0,0 0 0,0 0-1,0 0 1,0 0 0,1 0 0,-1 0-1,0 0 1,1 0 0,-1 0 0,1 0-1,-1 0 1,1 0 0,0 0 0,-1-1-1,1 1 1,0 0 0,0 0 0,0-1-1,0 1 1,0 0 0,0 0 0,0 0-1,0-1 1,0 1 0,1 0 0,-1 0-1,0 0 1,1 0 0,0-2-153,12-50 1967,-8 39-1751,2 0 0,-1 1-1,2-1 1,0 2 0,0-1-1,1 1 1,1 0 0,0 1-1,0 0 1,1 1 0,0 0-1,1 1 1,1 0 0,-1 1-1,1 0 1,0 1 0,1 0-216,6-2 128,1 1 1,-1 0 0,2 2 0,-1 0-1,1 1 1,0 2 0,0 0 0,0 1-1,0 1 1,0 2 0,6 0-129,-14 1 71,-1 0 0,1 0 0,0 2 1,-1 0-1,1 0 0,-1 1 0,0 1 0,-1 0 0,1 1 1,-1 0-1,0 1 0,-1 0 0,0 1 0,0 0 1,-1 1-1,0 0 0,-1 0 0,0 1 0,-1 1 0,0-1 1,-1 1-1,0 1 0,-1-1 0,0 1 0,-1 0 0,0 0 1,-1 1-1,-1 0 0,1 9-71,0 5 96,-2 1 0,0 0 0,-3 1 0,0-1 0,-2 0-96,1-15-20,0 0 1,-2 0-1,1-1 0,-2 1 1,0-1-1,-1 0 0,0 0 1,0-1-1,-2 0 0,0 0 1,0 0-1,-1-1 1,0 0-1,-1-1 0,0 0 1,0-1-1,-1 0 0,-1 0 1,-9 5 19,7-7-648,1 1 0,-1-2 0,0 0 1,-1 0-1,1-1 0,-1-1 0,0-1 1,0 0-1,-1-1 0,1 0 0,-10-1 648,-34-10-7402,43 4 4213</inkml:trace>
  <inkml:trace contextRef="#ctx0" brushRef="#br1" timeOffset="135790.838">4811 10524 7808,'0'17'3925,"2"43"3327,-2-56-7068,0 1-1,1-1 1,-1 0-1,1 0 1,0 0 0,0 0-1,1 0 1,-1 0 0,1 0-1,0 0 1,0-1 0,0 1-1,1-1 1,-1 1-1,1-1 1,0 0 0,0 0-1,0 0 1,0 0-184,1-2 31,-1 0-1,1-1 1,-1 1 0,1-1 0,0 0-1,-1 0 1,1 0 0,-1 0-1,1-1 1,-1 1 0,1-1 0,-1 0-1,1 0 1,-1 0 0,0-1 0,1 1-1,-1-1 1,0 0 0,0 0-1,2-1-30,-5 2 5,17-10 20,0-1 1,-1-2 0,-1 1-1,0-2 1,-1 0 0,0 0-1,-1-2 1,5-9-26,9-8 56,-21 26-50,-1 3 92,1-1-1,-1 0 1,0 1 0,-1-1 0,1-1-1,-1 1 1,0-1 0,-1 0 0,0 0-1,0 0 1,0 0 0,-1 0 0,0-1-1,-1 1 1,1-1 0,-1 1 0,-1-1-1,1 1 1,-1-1 0,-1 0 0,0 0-98,-2-1 181,-2 1 0,1-1 1,-1 1-1,0 1 0,-1-1 1,0 1-1,0 0 0,0 0 1,-4-2-182,-60-32 606,57 37-557,6 2-74,0 0-1,0 0 1,0 1-1,0 0 0,0 0 1,0 1-1,-1 0 1,1 0-1,0 1 0,0 0 1,-1 0-1,1 1 1,0-1-1,0 2 0,1-1 1,-1 1-1,0 0 1,-2 2 25,-109 80-3918,68-39-845,22-12-1146,13-5 2379</inkml:trace>
  <inkml:trace contextRef="#ctx0" brushRef="#br1" timeOffset="137131.037">5331 9747 5632,'-13'-11'3562,"-18"-5"6422,38 28-6987,68 91-1418,-41-55-1488,-2 1-1,-3 1 1,13 30-91,-18-11 48,-40-72 123,10-1-184,1 1 1,-1-1 0,1 0 0,0-1 0,0 1 0,0-1 0,1 0 0,0 0 0,0 0-1,0-1 1,0 0 0,-1-4 12,-4-4 28,-127-151 1802,136 164-1820,-1 0 1,0 0-1,0 0 1,0 0-1,1 0 1,-1 0-1,0-1 1,1 1 0,-1 0-1,1 0 1,-1-1-1,1 1 1,0 0-1,0-1 1,0 1 0,-1 0-1,1-1 1,0 1-1,1 0 1,-1-1-1,0 1 1,0-1-1,1 1 1,-1 0 0,0 0-1,1-1 1,-1 1-1,1 0 1,0 0-1,-1 0 1,1-1-1,0 1 1,0 0 0,0 0-1,0 0 1,0 0-1,0 0 1,0 1-1,0-1 1,0 0 0,0 0-1,0 1 1,1-1-1,-1 1 1,0-1-1,0 1 1,1-1-1,-1 1 1,0 0 0,1-1-11,131 0 261,-109 2-223,3 1-19,1-1 0,0-2 0,-1 0-1,1-2 1,-1-1 0,1-1 0,-1-1 0,-1-1 0,1-2-1,-2-1 1,25-12-19,-46 19 47,-1 0-1,0 0 1,0 0-1,0 0 1,-1 0 0,1 0-1,-1-1 1,1 0-1,-1 1 1,0-1-1,-1 0 1,1 0 0,-1 0-1,1 0 1,-1 0-1,0 0 1,-1 0-1,1-1 1,-1 1-1,0 0 1,0 0 0,0-1-1,0 1 1,-1 0-1,0 0 1,-1-4-47,-54-75 858,27 52-880,-2 1-1,0 2 0,-2 1 0,-9-3 23,-8-9-965,46 36 442,0 0 0,-1 0 0,1 0 0,-1 0 0,1 1 0,-1 0 0,0 0 0,0 1 0,0-1 0,0 1 0,0 0 0,0 0 0,-1 0 0,0 1 523,6 0-169,0 0 1,-1 0-1,1 0 0,0 0 1,0 0-1,-1 0 0,1 0 1,0 0-1,-1 0 0,1 0 0,0 0 1,0 0-1,-1 0 0,1 0 1,0 0-1,0 0 0,-1 0 1,1 1-1,0-1 0,0 0 1,0 0-1,-1 0 0,1 0 0,0 0 1,0 1-1,0-1 0,-1 0 1,1 0-1,0 0 0,0 1 1,0-1-1,0 0 0,0 0 1,-1 1-1,1-1 0,0 0 0,0 0 1,0 1-1,0-1 0,0 0 1,0 0-1,0 1 0,0-1 1,0 0-1,0 1 0,0-1 1,0 0-1,0 0 0,0 1 0,0-1 1,0 0-1,1 0 0,-1 1 1,0-1-1,0 0 0,0 0 1,0 0-1,0 1 0,1-1 1,-1 0-1,0 0 0,0 0 0,0 1 1,1-1-1,-1 0 169,10 10-3029</inkml:trace>
  <inkml:trace contextRef="#ctx0" brushRef="#br1" timeOffset="137576.357">5820 9281 5632,'29'55'4464,"-22"-40"-2352,-6-12-1778,0 1-1,1-1 1,-1 1 0,1-1 0,0 0-1,0 1 1,0-1 0,0 0 0,1 0-1,-1-1 1,1 1 0,0 0-1,0-1 1,-1 0 0,2 1 0,-1-1-1,0 0 1,0-1 0,3 2-334,5 0 128,0 0 0,0 0 1,0-1-1,0 0 0,0-1 0,0-1 1,1 0-1,-1 0 0,0-1 1,0 0-1,0-1 0,0-1 0,0 1 1,0-2-1,0 1 0,-1-2 0,0 1 1,0-1-1,6-5-128,-2 0 20,-1 0 0,0-2 0,-1 1 1,0-2-1,0 1 0,-2-2 0,0 1 0,0-1 0,1-5-20,-2 4 246,0 0-1,-2-1 0,1 0 1,-2 0-1,0 0 0,0-5-245,-11-39 1392,3 57-1324,1 0-1,-1 0 1,1 0-1,-1 0 1,0 0-1,0 1 1,0-1-1,0 0 1,0 1-1,-1 0 1,1-1-1,-1 1 1,0 0-1,0 0 1,1 1-1,-1-1 1,0 1-1,-1-1 1,1 1-1,0 0 1,0 0-1,0 0 1,-1 0-1,1 1 1,0 0-1,-1-1 1,1 1-1,-2 0-67,-5 1 52,1 0-1,-1 0 0,0 1 1,1 0-1,-1 0 0,1 1 1,0 0-1,0 1 0,-1 1-51,-15 9-393,1 2-1,0 1 1,1 0-1,1 2 0,0 1 1,2 1-1,0 0 1,-6 11 393,23-29-116,-36 46-3836,15-16-1930,16-16 2581,10-12-1041,8-4 1708</inkml:trace>
  <inkml:trace contextRef="#ctx0" brushRef="#br1" timeOffset="137909.536">6272 8554 8576,'16'40'6256,"10"9"399,39 36-3163,72 89-3128,-111-134-2438,-16-21-2134,-10-19-3413,-1-1 4277</inkml:trace>
  <inkml:trace contextRef="#ctx0" brushRef="#br1" timeOffset="138171.379">5929 8788 12544,'0'6'4735,"0"-6"-2559,0 4-1696,0-4 1664,6 0-1280,6-10 384,13 0-768,6-13 0,6 0-288,0-14-256,4 11 32,2-17-1408,0 4 800,-6-11-3136,0 19 2112,-6-14-4895,-8 8 3711</inkml:trace>
  <inkml:trace contextRef="#ctx0" brushRef="#br1" timeOffset="139838.785">3634 12759 7040,'-5'19'2389,"-1"-22"1067,11 3-709,38 2 2260,-30 0-4518,0 1-1,-1 1 0,1 0 0,-1 1 0,0 1 0,-1 0 1,1 0-1,-1 1 0,2 2-488,9 7 146,-1 2 0,-1 1 0,-1 1 0,0 0 0,-1 1 0,3 7-146,82 122 165,-58-44-400,-45-105 208,1 0 0,-1 0-1,1 0 1,-1 0-1,0 0 1,0 0 0,1 0-1,-1 0 1,0 0 0,0 0-1,0 0 1,0 0 0,0 0-1,0 0 1,-1 0 0,1 0-1,0 0 1,0 0 0,-1 0-1,1 0 1,-1 0 0,1 0-1,-1 0 1,1 0 0,-1 0-1,1-1 1,-1 1 0,0 0-1,1 0 1,-1-1-1,0 1 1,0 0 0,0-1-1,0 1 1,1-1 0,-1 1-1,0-1 1,0 1 0,0-1-1,0 0 1,0 1 0,0-1-1,0 0 1,0 0 0,0 0-1,0 0 1,-1 0 27,-104-29-1291,-31 11 1051,129 19 281,0 1 0,0 0 0,0 0-1,0 1 1,1 0 0,-1 0-1,1 1 1,0 0 0,0 0 0,0 1-1,1 0 1,0 0 0,-1 0 0,2 1-1,-1 0 1,1 0 0,0 0 0,0 1-1,0 0 1,1 0 0,0 0 0,1 0-1,-1 1 1,2-1 0,-1 1 0,1 0-1,0 0 1,0 0 0,1 0-1,0 0 1,1 0 0,0 0 0,0 0-1,0 0 1,1 0 0,2 6-41,-3-8 56,1 0-1,0 1 1,1-1 0,-1 0-1,1 0 1,1 0 0,-1 0 0,1 0-1,0 0 1,0-1 0,1 1-1,-1-1 1,1 0 0,0 0-1,1 0 1,-1-1 0,1 1 0,2 0-56,-2 0 3,1-1 1,0 0-1,0 0 1,0-1-1,0 0 1,1 0-1,-1 0 1,1-1 0,0 0-1,-1 0 1,1-1-1,0 0 1,0 0-1,0 0 1,0-1-1,0 0 1,0-1 0,0 1-1,0-1 1,0-1-1,0 1 1,0-1-1,-1 0 1,1-1-1,-1 0 1,1 0 0,-1 0-1,0-1 1,0 0-1,2-2-3,16-19-4,-1-1 0,-1-2-1,-2 0 1,5-10 4,-18 28-9,69-144-338,-63 123 322,0 0 0,-2-1 1,-2-1-1,2-14 25,-9 36 0,0 0 0,-1 0 0,-1 0 1,0 0-1,0 0 0,-1 0 0,0 0 0,-1 1 1,0-1-1,-1 0 0,0 1 0,-1-1 0,0 1 1,-1 0-1,-1-2 0,5 9-2,-1-1 1,0 1-1,-1-1 1,1 1-1,-1 0 1,1 0-1,-1 0 1,0 0-1,0 0 1,0 1-1,-1 0 1,1-1-1,0 1 1,-1 0-1,0 1 1,1-1-1,-1 0 0,0 1 1,0 0-1,0 0 1,0 0 1,2 2 25,0 1-1,0-1 1,0 0 0,0 1 0,1-1 0,-1 1-1,0 0 1,1-1 0,-1 1 0,1 0 0,0 0-1,0 0 1,-1 0 0,1 0 0,1 0-1,-1 1 1,0-1 0,0 0 0,1 0 0,-1 1-1,1-1 1,0 0 0,0 1 0,0-1 0,0 0-1,0 1 1,0-1 0,1 0 0,-1 0-1,1 1 1,-1-1 0,1 0 0,0 0 0,0 1-25,1 6-42,0 0 1,1 0-1,0 0 1,0 0-1,1-1 1,0 1 0,0-1-1,1 0 1,0 0-1,1-1 1,-1 1-1,2-1 1,-1-1-1,1 1 1,0-1 0,0 0-1,0 0 1,1-1-1,0 0 1,0-1-1,1 0 1,-1 0 0,1 0-1,0-1 1,0-1-1,5 2 42,-7-3-386,-1 0-1,1-1 0,0 0 1,0 0-1,0 0 1,0-1-1,0 0 0,-1 0 1,1-1-1,0 0 0,-1 0 1,0-1-1,2 0 387,10-6-2066,0-2 0,-1 0-1,0-1 1,-1 0 0,0-1 0,1-4 2066,26-17-2928</inkml:trace>
  <inkml:trace contextRef="#ctx0" brushRef="#br1" timeOffset="140185.537">4433 12636 9728,'16'25'3349,"-8"-16"-1429,44 38 3568,32 28-1947,-49-38-3271,-2 2 0,-1 1 0,-2 1-1,-2 2 1,17 34-270,61 117-2288,-105-193 2040,0 0-1,0 0 1,0 0-1,-1 0 1,1 1-1,0-1 1,0 0-1,-1 1 1,1-1-1,-1 0 1,1 1-1,-1-1 0,0 1 1,1-1-1,-1 0 1,0 1-1,0-1 1,0 1-1,0-1 1,0 1-1,-1-1 1,1 1-1,0-1 1,-1 1-1,1-1 249,-3-2-726,-1-1 1,1 1-1,0-1 0,0 0 0,0 0 1,0 0-1,1-1 0,-1 1 0,1-1 0,-1 1 1,1-1-1,0 0 0,0 0 0,0 0 1,0 0-1,-1-3 726,0 1-937,-11-13-1180</inkml:trace>
  <inkml:trace contextRef="#ctx0" brushRef="#br1" timeOffset="140927.86">4458 12782 9088,'-37'-26'4864,"-24"-21"79,57 42-4628,1 0 0,0 0-1,0-1 1,1 1 0,-1-1-1,1 1 1,0-1 0,1 0-1,-1 0 1,1 0 0,0 0-1,1 0-314,1-10 276,1 0-1,1 0 0,0 0 1,1 0-1,1 0 0,0 1 1,1 0-1,4-5-275,-6 11 53,0 1 0,1 0-1,-1 0 1,2 1 0,-1-1 0,1 1 0,0 0-1,1 1 1,-1-1 0,1 2 0,1-1 0,-1 1 0,1 0-1,0 0 1,0 1 0,0 0 0,1 0 0,-1 1-1,1 0 1,0 0 0,0 1 0,0 1 0,0-1-1,0 2 1,1-1 0,-1 1 0,0 0 0,0 1 0,0 0-1,0 1 1,8 2-53,-9 2 6,0 0 0,0 1 1,-1 0-1,0 1 0,-1-1 0,1 1 0,-1 0 0,-1 1 0,0 0 1,0 0-1,-1 0 0,0 0 0,0 1 0,-1-1 0,0 1 0,-1 0 0,0 0 1,-1 0-1,0 0 0,0 3-6,0 3-18,0 0 0,-1 0 1,0 0-1,-1 0 0,-1 0 0,-1 0 0,0 0 1,-1-1-1,-1 1 0,0-1 0,-1 0 1,-7 12 17,11-23-53,0 1 1,0-2 0,-1 1-1,1 0 1,-1 0 0,0-1-1,0 0 1,0 1 0,-1-1-1,1 0 1,-1 0 0,1-1-1,-1 1 1,0-1 0,0 0-1,0 0 1,0 0 0,-1-1 0,1 1-1,0-1 1,-5 1 52,7-2-17,0 0 0,1-1 0,-1 1 0,0 0-1,1 0 1,-1-1 0,0 1 0,1-1 0,-1 1 0,1-1 0,-1 0 0,1 0 0,-1 0 0,1 1-1,0-2 1,-1 1 0,1 0 0,0 0 0,0 0 0,0 0 0,0-1 0,0 1 0,0 0 0,0-1-1,0 1 1,0-1 0,1 1 0,-1-1 0,0 0 0,1 1 0,0-1 0,-1 0 0,1 1 0,0-2 17,-1-59-422,40-37 444,73-100 250,-93 162-223,-1-1 0,-2 0 1,-2-2-1,3-14-49,6-42 123,-21 94-121,-1-1 0,0 1 0,-1-1 0,1 0 0,0 1 0,-1-1 0,0 1 0,1-1 0,-1 0 0,0 0 0,0 1 0,-1-1 0,1 0 0,0 1 0,-1-1 0,0 0 0,1 1 0,-1-1 1,0 1-1,0-1 0,-1 1 0,1 0 0,-1-1 0,1 1 0,-1 0 0,1 0 0,-1 0 0,0 0 0,0 0 0,0 1 0,0-1 0,-1 0 0,1 1 0,0 0 0,-1-1 0,1 1 0,-1 0 1,1 0-1,-3 0-2,3 0 9,-1 1 0,0 0 1,1 0-1,-1 0 1,0 0-1,1 1 1,-1-1-1,0 1 0,1-1 1,-1 1-1,1 0 1,-1 0-1,1 0 1,-1 0-1,1 0 0,0 1 1,-1-1-1,1 1 1,0 0-1,0 0 1,0-1-1,0 1 0,1 0 1,-1 1-1,0-1 1,1 0-1,0 0 1,-1 1-1,1-1 1,0 1-1,0-1 0,0 1 1,1-1-1,-1 1 1,0-1-1,1 1 1,0 0-1,0 2-9,3 106 783,0-90-691,1-1 1,0 0 0,2 0-1,1 0 1,0-1-1,1 0 1,1 0 0,1-1-1,1 0 1,0-1 0,2 0-93,-11-15-85,0 0 0,0 0 1,1 1-1,-1-1 1,1-1-1,-1 1 0,1 0 1,0-1-1,-1 1 0,1-1 1,0 0-1,0 0 1,0 0-1,0 0 0,0-1 1,0 1-1,0-1 1,1 0-1,-1 0 0,0 0 1,0 0-1,0 0 1,0-1-1,2 0 85,0 0-487,-1-1-1,1 1 0,0-1 1,-1 0-1,0-1 1,0 1-1,1-1 1,-1 0-1,-1 0 1,1 0-1,0 0 0,-1 0 1,0-1-1,0 0 1,3-3 487,26-73-12538,-26 47 9871</inkml:trace>
  <inkml:trace contextRef="#ctx0" brushRef="#br1" timeOffset="141422.525">4885 11820 7424,'-7'12'4352,"7"7"-3377,1-4 1506,-1-8-2009,1 0 0,-1 0 1,1 0-1,1 0 0,-1-1 1,1 1-1,1 0 0,-1-1 1,1 1-1,0-1 1,0 0-1,1 0 0,0 0 1,4 5-473,54 81 1200,16 21-720,-70-107-451,-10-22 32,-9-22 57,-22-41 47,22 41-140,7 27 79,0 0 1,1 0-1,0 0 0,1 0 1,0-1-1,0 1 0,2-1 1,-1 1-1,1-1 0,1 1 1,0-1-1,1 1 0,0-1-104,-1 11 53,-1-1 0,1 1 0,0 0 0,-1-1-1,1 1 1,0 0 0,0 0 0,0-1 0,0 1 0,0 0-1,0 0 1,0 0 0,0 0 0,1 0 0,-1 1 0,0-1-1,1 0 1,-1 0 0,0 1 0,1-1 0,-1 1 0,1-1 0,-1 1-1,1 0 1,-1 0 0,1-1 0,-1 1 0,1 0 0,-1 0-1,1 1 1,-1-1 0,1 0 0,-1 0 0,1 1 0,-1-1-1,1 1 1,0-1-53,56 29 1158,-46-22-1135,129 74 41,-76-43-2938,-20-19-4054,-31-17 1195,4-2 1845</inkml:trace>
  <inkml:trace contextRef="#ctx0" brushRef="#br1" timeOffset="141842.938">5495 11680 10752,'23'32'5610,"-19"-28"-5592,-3-2 96,1 0 0,-1 0 1,1 0-1,-1 0 0,1 0 0,0-1 0,0 1 0,0-1 0,0 1 0,0-1 0,0 1 0,0-1 0,0 0 1,1 0-1,-1 0 0,0-1 0,1 1 0,-1 0 0,1-1 0,-1 0 0,1 1 0,-1-1 0,1 0 0,-1 0 1,1-1-1,-1 1 0,2-1-114,5-3 45,-1 0 0,1-1 0,-1-1 0,0 0 0,-1 0 0,1 0 0,-1-1 0,0 0 0,-1 0 0,0-1 0,0 0 0,0-1-45,18-19 105,-18 21 97,1-1-1,-2 1 1,1-1-1,-1 0 1,0 0-1,-1-1 1,0 1-1,0-1 1,-1 0-1,0 0 1,0 0-1,-1-1 1,-1 1-1,1-9-201,-3 11 182,-1 0-1,-1 0 0,0 0 1,0 1-1,0-1 0,0 1 1,-1 0-1,0 0 0,-1 0 1,1 1-1,-1-1 0,0 1 1,0 0-1,-1 1 0,-1-2-181,0 2-56,0 0 0,0 1 0,0 0 0,0 0 0,0 1 0,0 0 0,-1 0-1,0 0 1,1 1 0,-1 1 0,0-1 0,1 1 0,-1 0 0,0 1 0,1 0 0,-1 0 0,1 0 0,-1 1 0,1 0-1,-1 1 1,1 0 0,0 0 0,0 0 0,1 1 0,-1 0 0,1 0 0,0 1 0,0 0 0,-3 2 56,0 1-393,0-1 1,0 1 0,0 1 0,1 0 0,1 0-1,-1 0 1,1 1 0,1 0 0,0 0 0,0 1 0,1 0 392,-25 82-6177,19-22-740,15-50 4368</inkml:trace>
  <inkml:trace contextRef="#ctx0" brushRef="#br1" timeOffset="142128.188">5313 10931 9728,'0'0'3264,"1"2"-1371,30 56 5637,41 32-4657,-10-15-2832,-4 3 0,11 25-41,-33-56-2974,-6-21-5822,-18-16 5084</inkml:trace>
  <inkml:trace contextRef="#ctx0" brushRef="#br1" timeOffset="143073.587">6124 10768 7680,'-6'36'8700,"10"2"-4709,-2-29-3776,1 0 0,0 0 0,1-1 0,-1 1-1,2-1 1,-1 1 0,1-1 0,0-1 0,1 1 0,0-1 0,0 1-215,-1-4 53,0 0 0,0 0-1,0 0 1,0-1 0,1 1 0,-1-1-1,1 0 1,0-1 0,0 0-1,0 0 1,0 0 0,0 0-1,1-1 1,-1 0 0,0 0 0,1-1-1,-1 0-52,0-1 17,-1 1 0,1-1 0,-1-1 0,1 1 0,-1-1 0,0 0 0,0 0 0,0 0 0,0-1 0,0 0 0,0 0 0,-1 0 0,1-1 0,-1 1 0,0-1 0,0 0-17,71-116-160,-71 115 208,0-1-1,0 1 1,-1-1-1,0 0 1,-1 0-1,1 0 1,-1 0-1,0-1 0,0 1 1,-1 0-1,0-1 1,0 1-1,-1-1 1,1 1-1,-1-1 1,-1 0-1,1 1 1,-1-1-1,-1 1 1,1 0-1,-1-1 1,0 1-1,0 0 0,-1 0 1,0 0-1,0 0 1,0 0-1,-1 1 1,1 0-1,-4-3-47,-1 2-70,-1 0-1,-1 1 1,1 1-1,0 0 1,-1 0-1,0 0 1,0 2-1,0-1 1,-1 1-1,1 0 1,0 1-1,-1 1 1,1-1-1,-1 2 1,1-1-1,0 1 1,-1 1-1,1 0 1,0 1-1,0 0 1,0 0-1,0 1 1,0 0 70,1 0-459,1 0 0,0 1 0,0 0 0,0 0 1,1 1-1,0 0 0,0 0 0,0 1 0,1 0 0,0 0 0,0 0 0,1 1 0,0 0 1,0 0-1,0 0 0,1 0 0,1 1 0,0 0 0,0 0 0,0 0 0,1 0 0,1 0 1,-1 8 458,3 47-5803,9-38 3478</inkml:trace>
  <inkml:trace contextRef="#ctx0" brushRef="#br1" timeOffset="143711.071">6430 10368 8448,'0'0'7548,"2"12"-5870,70 153 2877,-7-63-3622,-69-132-1120,-11-43 123,-3-29-48,18 71 246,2 23 79,-3 7-189,1 0 0,0 1-1,0-1 1,0 1 0,0-1 0,0 0 0,1 1 0,-1-1 0,0 1 0,0-1-1,0 0 1,0 1 0,1-1 0,-1 1 0,0-1 0,1 1 0,-1-1-1,0 1 1,1-1 0,-1 1 0,0-1 0,1 1 0,-1-1 0,1 1-1,-1 0 1,1-1 0,-1 1 0,1 0 0,-1-1 0,1 1 0,0 0-1,-1 0 1,1-1 0,-1 1 0,1 0 0,0 0 0,-1 0 0,1 0-1,-1 0 1,1 0 0,0 0 0,-1 0 0,1 0 0,0 0 0,-1 0-1,1 1 1,-1-1 0,1 0 0,-1 0 0,1 0 0,0 1 0,-1-1 0,1 0-1,-1 1 1,1-1 0,-1 1 0,1-1-24,91 62 1467,-86-60-1579,0-1 0,1 1 0,-1-2 0,0 1 1,1 0-1,-1-1 0,0 0 0,1-1 1,-1 0-1,0 1 0,1-2 0,-1 1 1,0-1-1,0 0 0,0 0 0,0-1 1,-1 0-1,1 0 0,-1 0 0,1-1 0,-1 1 1,0-1-1,4-5 112,8-4-1905,0-2 1,-1 0-1,-1 0 1,0-2-1,-1 0 0,-1 0 1,-1-1-1,3-7 1905,14-23-3397</inkml:trace>
  <inkml:trace contextRef="#ctx0" brushRef="#br1" timeOffset="145186.868">6765 9172 5120,'-5'-39'1749,"-7"23"612,4 10 41,5-18 2611,19 42-2251,-3 14-1663,2 0 0,1 0-1,1-2 1,20 27-1099,110 198 2405,-78-118-1591,-6 3-1,18 70-813,47 108 410,-17-72-938,-104-226-585,6 20 896,-10-27-4859,-2 0-5018,0-22 4958,4 4 1872</inkml:trace>
  <inkml:trace contextRef="#ctx0" brushRef="#br1" timeOffset="145951.928">7499 9347 4480,'-9'2'2389,"-11"-25"-325,3 21 551,15 1-2382,-1 1-1,1-1 1,-1 0-1,0 1 1,1 0-1,-1 0 1,0-1 0,1 2-1,-1-1 1,0 0-1,1 0 1,-1 1 0,0 0-1,1-1 1,-1 1-1,1 0 1,-1 0 0,1 0-1,-1 1 1,1-1-1,0 1 1,0-1 0,0 1-1,-2 1-232,1 3 323,0 0-1,0 0 1,0 0 0,1 1-1,0-1 1,0 0-1,1 1 1,0 0 0,0-1-1,0 1 1,1 2-323,-4 24 824,-2 6 200,16 48 448,24 46-474,-31-126-1018,1 0 1,0 0-1,1 0 1,-1 0 0,1-1-1,1 0 1,-1 0 0,1 0-1,0-1 1,0 0 0,1 0-1,-1 0 1,1-1-1,0 0 1,1 0 0,-1-1-1,0 0 1,1 0 0,0-1-1,0 0 1,0 0 0,0-1-1,0 0 1,0 0 0,0-1-1,4 0 20,-6 0-246,1-1 0,-1 1-1,1-1 1,-1-1 0,1 0 0,-1 0-1,0 0 1,0 0 0,0-1 0,0 0-1,0 0 1,0-1 0,-1 0 0,0 0 0,0 0-1,0 0 1,0-1 0,-1 0 0,1 0-1,-1 0 1,1-2 246,6-13-1671,0 1-1,-2-2 1,0 1-1,-1-1 1,1-9 1671,-6 21-588,-2 0 1,1 0-1,-2 0 0,1-1 0,-1 1 1,0 0-1,-1 0 0,0 0 1,0 0-1,-2-1 588,-4-36-2080</inkml:trace>
  <inkml:trace contextRef="#ctx0" brushRef="#br1" timeOffset="146445.585">7388 8847 9088,'-5'-11'3729,"4"19"1566,2 12-821,1-9-4874,45 81 2615,-24-54-1694,24 42 127,3-2 0,49 55-648,-8-7 128,-21-22-608,-70-101 152,-8-23-26,3 9 279,-22-99-288,22 91 361,-2-3 26,1-1 0,1 1 0,1-1 0,0 0-1,2 0 1,1 0 0,1 0 0,1 0 0,3-17-24,-4 38 45,1-1 1,-1 0-1,1 1 0,-1-1 0,1 1 1,0-1-1,0 1 0,0-1 0,0 1 1,1-1-1,-1 1 0,0 0 0,1 0 1,0 0-1,0 0 0,-1 0 0,1 0 1,0 0-1,1 1 0,-1-1 0,0 1 1,0-1-1,1 1 0,-1 0 0,1 0 1,-1 0-1,1 0 0,-1 0 0,1 1 1,0-1-1,1 1-45,3 1 56,-1 1 0,1 1 0,-1-1 0,1 1 0,-1 0-1,0 0 1,0 1 0,0 0 0,-1 0 0,1 0 0,-1 1 0,0 0 0,-1 0 0,4 5-56,3 0 44,113 110-3084,-97-97-855,7-30-5239,-16-4 5822</inkml:trace>
  <inkml:trace contextRef="#ctx0" brushRef="#br1" timeOffset="147080.139">8244 8722 4992,'-24'-41'6750,"4"15"-5372,-9-18 830,28 43-2126,0 0 0,-1 0 0,1 1 0,-1-1 1,1 0-1,-1 1 0,1-1 0,-1 1 1,1 0-1,-1-1 0,1 1 0,-1 0 1,0 0-1,1 0 0,-1 0 0,1 0 1,-1 0-1,0 1 0,1-1 0,-1 0 0,1 1 1,-1-1-1,1 1 0,-1 0 0,1-1 1,-1 1-1,1 0 0,0 0 0,0 0 1,-1 0-1,0 1-82,-23 30 1296,23-26-1125,-1 0 1,1-1 0,0 1 0,1 0-1,-1 1 1,1-1 0,0 0 0,1 0-1,-1 0 1,1 1 0,0-1 0,1 1-172,-1 1 147,25 227 3228,-19-196-3188,18 85 112,-23-123-335,-1 0-1,0 0 1,1 0 0,-1 0-1,0-1 1,1 1 0,-1 0-1,1 0 1,-1 0 0,1-1-1,0 1 1,-1 0 0,1 0-1,0-1 1,-1 1 0,1-1-1,0 1 1,0-1 0,0 1-1,-1-1 1,1 1 0,0-1-1,0 0 1,0 1 0,0-1-1,0 0 1,0 0 0,0 0-1,0 0 1,0 0 0,0 0-1,0 0 1,-1 0 0,1 0-1,0 0 1,0 0 0,0 0-1,0-1 1,0 1 0,0 0-1,0-1 1,0 1 0,-1-1 0,1 1-1,0-1 1,0 1 0,0-1-1,-1 0 1,1 1 0,0-1-1,-1 0 1,1 0 0,-1 1-1,1-1 1,-1 0 0,1 0-1,-1 0 1,0 0 0,1 0-1,-1 1 1,0-1 0,0 0-1,1 0 1,-1 0 0,0 0-1,0 0 1,0 0 0,0 0-1,0-1 37,19-111-2864,-26-5 2316,0 64 974,7 8 1104,0 24-21,0 11 640,7 22-713,1 8-1196,-5-11-337,0 1 0,0-1 0,1 0 0,0 0 0,0 0 0,1 0 0,0-1 0,0 0 0,1 0 0,0 0 0,0-1 0,1 0 0,0 0 0,0 0 1,0-1-1,1 0 0,2 1 97,-8-6-427,1 0 0,-1 0 1,1 0-1,-1 0 0,1-1 1,-1 1-1,1-1 0,-1 1 1,0-1-1,1 0 0,-1 0 1,0 0-1,0 0 0,1-1 1,-1 1-1,0 0 0,0-1 1,-1 1-1,1-1 0,0 0 1,0 0-1,-1 0 1,1 0-1,-1 0 0,1 0 1,-1 0-1,0 0 0,0 0 1,0-1-1,0 1 0,-1 0 1,1-1-1,0 1 0,-1-1 1,0 1-1,1-1 0,-1 1 1,-1-3 426,8-19-3088</inkml:trace>
  <inkml:trace contextRef="#ctx0" brushRef="#br1" timeOffset="147534.066">8316 8369 9728,'20'87'8133,"-17"-72"-7567,2-1 0,-1 1 0,2-1 1,0 0-1,1-1 0,0 1 0,7 8-566,13 25 469,27 48-80,-54-86-378,-4-19-113,-27-71 38,23 51 298,1 0 0,2-1-1,0 0 1,2 0-1,2-15-233,0 44 53,0 1-1,1-1 1,-1 1 0,1-1-1,-1 0 1,1 1-1,0-1 1,0 1 0,0-1-1,0 0 1,0 1-1,0-1 1,0 1-1,1-1 1,-1 0 0,0 1-1,1-1 1,-1 1-1,1-1 1,0 1 0,0-1-1,-1 1 1,1 0-1,0-1 1,0 1-1,0 0 1,0 0 0,1 0-1,-1-1 1,0 1-1,0 0 1,1 1 0,-1-1-1,0 0 1,1 0-1,-1 1 1,1-1-1,-1 0 1,1 1 0,-1-1-1,1 1 1,0 0-1,-1 0 1,1 0 0,-1 0-1,1 0 1,0 0-1,-1 0 1,1 0-1,1 1-51,52 46 641,-33-24-682,34 27-1192,-13-22-4490,-42-28 5446,0 1 0,0 0 1,0-1-1,0 1 0,-1-1 0,1 0 1,0 1-1,0-1 0,0 0 0,0 1 1,0-1-1,0 0 0,0 0 1,0 0-1,0 0 0,0 0 0,0 0 1,0 0-1,0 0 0,0 0 0,0-1 1,0 1-1,0 0 0,0-1 1,0 1-1,0-1 0,0 1 0,0-1 1,0 1-1,0-1 276,11-6-3509</inkml:trace>
  <inkml:trace contextRef="#ctx0" brushRef="#br1" timeOffset="148177.018">8848 8126 7552,'0'0'2560,"6"4"1525,6-26-2373,-10 15-1626,-1-1 1,0 1-1,0 0 1,0-1-1,-1 1 0,0-1 1,0 1-1,-1-1 1,0 1-1,0 0 1,-1-1-1,0 1 1,0 0-1,-1 0 0,0 0 1,0 0-1,0 1 1,-1-1-1,0 1 1,-1 0-1,1 0 1,-1 0-1,0 1 0,-4-3-86,7 5 55,0 0 0,-1 0 0,0 0 0,1 0-1,-1 1 1,0 0 0,0-1 0,-1 1 0,1 0-1,0 1 1,-1-1 0,1 0 0,-1 1-1,1 0 1,-1 0 0,0 0 0,0 0 0,1 1-1,-1-1 1,0 1 0,0 0 0,0 0 0,0 1-1,1-1 1,-1 1 0,0 0 0,0 0-1,1 0 1,-1 0 0,1 0 0,-1 1 0,1 0-1,-1 0-54,-1 5 86,1 0 0,-1 1 0,1 0-1,1 0 1,-1 0 0,1 1 0,1-1-1,-1 1 1,2-1 0,-1 1-1,1 0 1,0 0 0,1-1 0,0 8-86,-1-2 74,0 17 34,1 0-1,1-1 1,1 1 0,2-1 0,7 28-108,-11-57 2,0 0 0,0 0 1,0 0-1,-1 0 0,1-1 0,0 1 1,0 0-1,0 0 0,0 0 1,0 0-1,1 0 0,-1 0 0,0-1 1,0 1-1,0 0 0,1 0 1,-1 0-1,1-1 0,-1 1 0,0 0 1,1 0-1,-1-1 0,1 1 1,0 0-1,-1-1 0,1 1 0,-1-1 1,1 1-1,0-1 0,0 1 1,-1-1-1,1 1 0,0-1 0,0 0 1,-1 1-1,1-1 0,0 0 1,0 1-1,0-1 0,0 0 0,0 0 1,-1 0-1,1 0 0,0 0 1,0 0-1,0 0 0,0 0 0,0-1 1,-1 1-1,1 0 0,0 0 1,0-1-1,0 1 0,-1 0 0,1-1 1,1 0-3,90-84 698,-81 79-387,0 1 0,1 0-1,-1 1 1,1 0 0,0 1-1,0 0 1,0 1 0,8 0-311,-15 2 105,0 0 0,0 0 0,0 1 1,0 0-1,0 0 0,0 1 0,-1-1 0,1 1 1,0 0-1,-1 0 0,1 1 0,-1-1 1,0 1-1,0 0 0,0 0 0,0 0 1,-1 1-1,1-1 0,-1 1 0,0 0 0,0 0 1,0 0-1,0 0 0,-1 1 0,1 1-105,1 3 22,0 0 1,-1 0-1,0 0 0,-1 0 0,0 0 0,0 0 0,-1 1 0,-1-1 0,1 0 0,-1 1 0,-1-1 1,-1 8-24,-35 136-1785,36-149 1452,-1 0 0,0 1 0,0-1 0,0 0 0,0 0 0,-1 0 0,1 0 0,-1-1 0,0 1 0,0-1 0,-1 0 0,1 0 0,-1 0 0,1 0 0,-1 0-1,0-1 1,0 0 0,0 0 0,-4 2 334,-25 4-5573,8 2 1707</inkml:trace>
  <inkml:trace contextRef="#ctx0" brushRef="#br1" timeOffset="149312.357">8963 7855 5120,'6'-1'4080,"-6"2"-1856,0-1-496,0 0 384,0 0-646,14-10 3650,0-24-4286,-10 19-296,2-1-452,-1 1-1,0-1 1,-2-1 0,0 1-1,0 0 1,-2-1-1,0 1 1,-1-1 0,0 0-1,-2 1 1,0-1 0,-1 1-1,0-1-81,-14-20-144,11 42 80,5 75 544,1-56-227,2 1 0,0-1 0,1 0 0,2 1 0,0-2 0,2 1 0,6 14-253,-12-33 18,1-1 0,0 1 0,0-1 0,0 0 0,0 0 0,1 0 0,-1 0 0,1 0 0,0 0 0,0-1 0,1 0 0,-1 1 0,1-1 0,-1 0 0,1-1 0,0 1 0,0-1 0,0 1 0,1-1 0,-1 0 0,0-1 0,1 1 0,-1-1 0,1 0 0,0 0 0,-1 0 0,1-1 0,0 0 0,-1 0 0,1 0 0,0 0 0,3-1-18,11-3-317,0-1 0,-1-1 0,0 0 0,0-2 0,-1 0 0,0-1 0,-1 0 0,1-1 0,-1-2 317,8-9-2776,-2-2 0,-1 0 0,0-1 0,8-15 2776,8-6-3717</inkml:trace>
  <inkml:trace contextRef="#ctx0" brushRef="#br1" timeOffset="154586.887">5576 13221 4992,'-18'-14'5226,"10"5"-1610,2-2-1760,68 57 2656,42 88-3008,0 8-965,-91-105-411,-15-40-96,-64-154-38,65 154 14,0 0 0,-1-1 0,1 1 0,0 0 0,1 0 0,-1 0-1,0-1 1,1 1 0,0 0 0,0-1 0,0 1 0,0 0 0,1-1 0,-1 1 0,1 0-1,-1-1 1,1 1 0,1 0 0,-1 0 0,0 0 0,1 0 0,-1 0 0,1 0-1,0 0 1,0 1 0,0-1 0,0 1 0,0-1 0,1 1 0,-1 0 0,1-1-1,0 2 1,-1-1 0,1 0 0,0 0 0,0 1 0,0 0 0,0-1 0,1 1-1,-1 0 1,0 1 0,0-1 0,1 0 0,-1 1-8,226-43 507,-223 43-364,-1 0 0,1-1 0,0 1 1,-1-1-1,1 0 0,-1-1 0,1 1 0,-1-1 1,0 0-1,1-1 0,-1 1 0,0-1 1,-1 0-1,1 0-143,-4 2 29,-1 0-1,0 0 1,0 0-1,1 1 1,-1-1 0,0 0-1,0 0 1,0 0 0,0 1-1,0-1 1,0 0 0,0 0-1,0 0 1,0 0 0,0 1-1,-1-1 1,1 0 0,0 0-1,-1 0 1,1 1-1,0-1 1,-1 0 0,1 1-1,-1-1 1,1 0 0,-1 1-1,1-1 1,-1 0 0,0 1-1,1-1 1,-1 1 0,1-1-1,-1 1 1,0-1 0,0 1-29,-94-97 682,-14-27-1972,95 110 561,-44-41-6766,58 54 7439,-12-11-5301,13 3-1470,10 8 4230</inkml:trace>
  <inkml:trace contextRef="#ctx0" brushRef="#br1" timeOffset="154929.472">6083 12782 7680,'24'5'10309,"20"16"-5916,23 13-2109,-34-11-2369,55 41 737,-33-15-8526,-56-49 568,-5-1 4261</inkml:trace>
  <inkml:trace contextRef="#ctx0" brushRef="#br1" timeOffset="155365.43">5845 12239 5504,'0'-27'8640,"5"28"-4354,4 0-2583,99 73 3155,-19-7-3839,-4 3 0,20 26-1019,10 28 16,-17-11-3398,-67-74-2951,-16-11-3221,-10-22 6770</inkml:trace>
  <inkml:trace contextRef="#ctx0" brushRef="#br1" timeOffset="155608.692">6223 12673 7040,'-6'-17'2720,"6"17"-1472,6 7-544,-6-7 1536,6 10-1248,0-10 511,6 6-927,7-22-96,-1-1-288,1-16-256,3 6 0,-3-12-1087,6 9 607,-7-9-2624,1 6 1728,-7-10-3072,0 10 2560</inkml:trace>
  <inkml:trace contextRef="#ctx0" brushRef="#br1" timeOffset="156269.379">6149 11952 8448,'10'2'4864,"0"8"-4665,-8-7 519,15 26 2796,84 88 278,-28-23-2181,56 106-608,-61-85-961,-68-116-58,0 1 0,0 0-1,0-1 1,0 1 0,0 0 0,1-1-1,-1 1 1,0 0 0,0-1 0,1 1-1,-1 0 1,0 0 0,0-1-1,1 1 1,-1 0 0,0 0 0,1 0-1,-1-1 1,0 1 0,1 0 0,-1 0-1,0 0 1,1 0 0,-1 0-1,1-1 1,-1 1 0,0 0 0,1 0-1,-1 0 1,0 0 0,1 0 0,-1 0-1,1 1 1,-1-1 0,0 0-1,1 0 1,-1 0 0,0 0 0,1 0 16,-15-72-486,9 60 506,1-1-1,1 0 0,0 0 1,0 0-1,2 0 1,0 0-1,0 0 0,1 0 1,0 0-1,2 0 1,0-6-20,-1 17 55,1 1 1,-1-1-1,1 0 1,-1 0 0,1 0-1,0 1 1,-1-1 0,1 1-1,0 0 1,0-1-1,0 1 1,0 0 0,1 0-1,-1 0 1,0 0-1,0 1 1,0-1 0,1 0-1,-1 1 1,0 0-1,1-1 1,-1 1 0,1 0-1,-1 0 1,0 1 0,1-1-1,-1 0 1,0 1-1,0-1 1,1 1 0,-1 0-1,0 0 1,0 0-1,0 0 1,0 0 0,0 0-1,0 1 1,1 0-56,20 5 223,148 42-559,-103-50-3297,-25-15-6531,-31 12 6868</inkml:trace>
  <inkml:trace contextRef="#ctx0" brushRef="#br1" timeOffset="156526.693">5765 12500 12160,'-7'4'4575,"7"-4"-2495,0 13-2560,0-13-800,0 0 545,0 0-4705,7 0 3008</inkml:trace>
  <inkml:trace contextRef="#ctx0" brushRef="#br1" timeOffset="159496.727">7334 11452 5888,'0'0'2069,"-10"0"1440,21 7 3840,-6-4-7007,33-2 1418,-32-1-1677,-1-1 1,1 1-1,0-1 0,-1 0 1,1 0-1,0-1 1,-1 0-1,0 0 1,1 0-1,-1 0 1,0-1-1,0 0 1,0 0-1,-1-1 0,1 1 1,-1-1-1,3-2-83,5-10 36,0 0-1,-1-1 0,-1 0 1,0 0-1,-1-1 0,-2 0 1,1-1-1,-2 0-35,-2 10-50,-1 0 0,0 0 0,-1 0-1,0-1 1,0 1 0,-1-1 0,0 1 0,-1-1 0,0 0 0,-1 1 0,0-1-1,0 1 1,-1-1 0,0 1 0,0 0 0,-1 0 0,-1 0 0,1 0-1,-1 0 1,-4-5 50,8 14 0,-1-2-18,0-1 0,0 1 1,0 0-1,0 0 1,0 0-1,-1 0 0,1 0 1,0 0-1,-1 0 0,0 0 1,1 0-1,-1 1 0,0-1 1,0 1-1,0-1 1,0 1-1,0 0 0,0 0 1,-1-1-1,1 2 0,0-1 1,0 0-1,-1 0 0,1 1 1,-1-1-1,1 1 1,0 0-1,-1 0 0,1 0 1,-1 0-1,1 0 0,-1 0 1,1 1-1,0-1 0,-1 1 1,1 0-1,0 0 1,-1 0-1,1 0 0,0 0 1,0 0-1,-1 0 18,-8 15 143,0 1 0,1-1 0,1 2 0,0-1 0,-5 19-143,9-20 269,0 0-1,1 1 1,1 0 0,1-1 0,0 1 0,1 11-269,-1 0 376,1-14-228,0 1 1,1-1-1,0 1 1,1-1-1,1 1 1,0-1-1,1 0 0,1 0 1,0 0-1,1 0 1,0-1-1,5 8-148,-6-17-15,0 0 0,-1-1 0,2 0 0,-1 0 0,0 0 0,1 0 0,-1-1 0,1 0 0,0 0-1,0 0 1,0 0 0,0-1 0,0 0 0,0 0 0,0 0 0,0-1 0,0 0 0,0 1 0,1-2 0,-1 1 0,0-1 0,0 0 0,0 0-1,0 0 1,0-1 0,0 1 0,4-3 15,7 0-313,0 0-436,0 0 0,0-2-1,-1 0 1,1-1 0,-2 0-1,1-1 1,-1-1 0,13-10 749,56-52-7920,-12-4 859,-39 42 4773</inkml:trace>
  <inkml:trace contextRef="#ctx0" brushRef="#br1" timeOffset="160236.441">8072 10686 6272,'4'8'3041,"-8"-17"-1906,-11 25 3211,-44-26-1338,-3 17-2533,55-5-418,-1 0-1,1 0 1,0 0 0,-1 1 0,1 1 0,1-1-1,-1 1 1,0 0 0,1 0 0,0 1 0,0 0-1,0 0 1,1 0 0,0 1 0,0 0 0,0 0-1,0 0 1,1 1 0,0-1 0,-1 5-57,-17 71 1685,48 62 1029,-20-118-2420,-4-18-247,0-1-1,0 0 1,0 1-1,1-1 1,0-1-1,0 1 1,1 0 0,0-1-1,0 1 1,1-1-1,-1 0 1,1-1-1,0 1 1,1-1 0,4 3-47,-9-7-37,1 1 1,0-1 0,-1 0 0,1 0 0,0-1 0,0 1-1,0 0 1,-1-1 0,1 1 0,0-1 0,0 1 0,0-1-1,0 0 1,0 0 0,0 0 0,0 0 0,0 0 0,0 0-1,0-1 1,0 1 0,0-1 0,0 1 0,0-1 0,0 0-1,-1 1 1,1-1 0,0 0 0,0 0 0,-1-1 0,1 1-1,-1 0 1,1 0 0,-1-1 0,2-1 36,35-63-1730,-30 34 1845,-1 1 0,-2-2 0,-1 1 1,-2 0-1,-1-1 0,-2-15-115,1 30 717,0 18-689,0 1 0,1-1 0,-1 0 0,0 0 0,0 1 0,0-1 1,1 0-1,-1 0 0,0 1 0,0-1 0,1 0 0,-1 0 0,0 0 0,0 0 1,1 1-1,-1-1 0,0 0 0,1 0 0,-1 0 0,0 0 0,0 0 0,1 0 1,-1 0-1,0 0 0,1 0 0,-1 0 0,0 0 0,1 0 0,-1 0 0,0 0 1,1 0-1,-1 0 0,0 0 0,0 0 0,1-1 0,-1 1 0,0 0 0,1 0 1,-1 0-1,0 0 0,0-1 0,1 1 0,-1 0 0,0 0 0,0 0 0,0-1 1,1 1-1,-1 0 0,0 0 0,0-1 0,0 1 0,0 0 0,0-1 0,1 1 1,-1 0-1,0-1 0,0 1 0,0 0 0,0 0 0,0-1 0,0 1 0,0 0 1,0-1-1,0 1 0,0 0 0,0-1 0,0 1-28,22 26 545,-17-20-478,-3-2-173,1 0 1,-1-1 0,1 0-1,0 0 1,0 0 0,0 0-1,0 0 1,0-1 0,1 1-1,-1-1 1,1 0 0,-1 0-1,1 0 1,0 0 0,0-1-1,0 1 1,0-1 0,0 0-1,0 0 1,0-1 0,1 1-1,-1-1 1,0 0 0,0 0-1,0-1 1,1 1 0,-1-1-1,0 0 106,6-4-1480,-1 0-1,0-1 0,0 0 1,-1-1-1,0 0 0,0 0 0,0-1 1,2-3 1480,-8 9-506,20-17-2646</inkml:trace>
  <inkml:trace contextRef="#ctx0" brushRef="#br1" timeOffset="160743.08">8341 10323 5376,'-10'-5'5125,"0"-2"-2768,-71-24 1531,79 31-3793,0 0 0,0 0 0,0 0 0,0 0-1,0 0 1,0 0 0,0 1 0,0-1 0,0 1 0,0-1 0,0 1-1,1 0 1,-1 0 0,0-1 0,0 1 0,1 1 0,-1-1 0,0 0-1,1 0 1,-1 0 0,1 1 0,0-1 0,-1 1 0,1-1 0,0 1-1,0 0 1,0-1 0,0 1 0,0 0 0,1 0 0,-1 0 0,0 0-1,1 0 1,-1-1 0,1 1 0,0 0 0,0 0 0,-1 0 0,1 0-1,1 0 1,-1 0 0,0 0 0,0 0 0,1 1-95,-2 6 354,-1 8 55,2 0-1,0-1 1,1 1 0,0 0-1,2 0 1,0-1 0,0 0-1,2 2-408,-2-8 41,0-1 0,0 1 0,1-1 0,0 0 0,1 0 0,0 0 0,0-1 0,1 1 0,0-1 0,1-1 0,0 1 0,0-1 0,0 0 0,1-1 0,0 0 0,7 5-41,-10-9-227,1 0 0,0 0-1,-1-1 1,1 0-1,0 0 1,0 0 0,0 0-1,0-1 1,-1 0 0,1 0-1,0-1 1,0 0 0,0 0-1,0 0 1,-1 0-1,1-1 1,0 0 0,-1 0-1,1-1 228,1-3-761,0 0 0,0 0-1,0 0 1,-1-1 0,0 0 0,0-1-1,-1 1 1,0-1 0,0 0-1,-1 0 1,0-1 0,0 1-1,-1-1 1,0 0 0,0 0-1,0-8 762,-8-58-4991,-2 40 3300</inkml:trace>
  <inkml:trace contextRef="#ctx0" brushRef="#br1" timeOffset="161358.982">8213 9819 6784,'-5'-13'2389,"-3"10"3467,10 25-1862,49 97-532,-36-91-3036,14 23-153,3-2 0,2-1 0,2-2 0,2-1 0,1-2 0,4-1-273,27 28-118,-69-70 112,-1 0-1,0 0 0,0 0 0,1 0 1,-1 0-1,0 0 0,1 0 0,-1 0 1,0 0-1,0 0 0,1 0 0,-1 0 1,0 0-1,1 0 0,-1 0 0,0 0 1,0 0-1,1 0 0,-1 0 0,0 0 1,0 0-1,1 0 0,-1 0 0,0-1 1,0 1-1,1 0 0,-1 0 1,0 0-1,0-1 0,0 1 0,1 0 1,-1 0-1,0 0 0,0-1 0,0 1 1,0 0-1,0 0 0,1-1 0,-1 1 1,0 0-1,0 0 0,0-1 0,0 1 1,0 0-1,0-1 0,0 1 0,0 0 1,0 0-1,0-1 0,0 1 1,0 0-1,0-1 0,0 1 0,0 0 1,0 0-1,-1-1 0,1 1 0,0 0 1,0 0-1,0-1 0,0 1 7,0 0-21,-35-139-1312,32 38 1642,4 20 470,-2 81-766,1-1-1,0 1 1,0 0-1,0-1 1,0 1 0,0-1-1,-1 1 1,1-1 0,0 1-1,0-1 1,0 1-1,0-1 1,0 1 0,1 0-1,-1-1 1,0 1 0,0-1-1,0 1 1,0-1-1,0 1 1,0 0 0,1-1-1,-1 1 1,0-1 0,0 1-1,1 0 1,-1-1-1,0 1 1,1 0 0,-1-1-1,0 1 1,1 0 0,-1-1-1,0 1 1,1 0 0,-1 0-1,1 0 1,-1-1-1,1 1 1,-1 0 0,0 0-1,1 0 1,-1 0 0,1 0-1,-1 0 1,1 0-1,-1 0 1,1 0 0,-1 0-1,1 0 1,-1 0 0,0 0-1,1 0 1,-1 0-1,1 0 1,-1 1 0,1-1-1,-1 0 1,0 0 0,1 1-1,-1-1 1,1 0-1,-1 0 1,0 1 0,1-1-1,-1 0 1,0 1 0,0-1-1,1 0 1,-1 1-13,26 26 492,-17-13-366,2-1 1,0 0 0,0-1-1,1 0 1,0-1-1,1-1 1,0 0-1,1 0 1,0-1-1,0-1 1,4 0-127,-12-4 4,0-2 0,1 1 0,-1-1 0,1 0 0,-1 0-1,1 0 1,0-1 0,0 0 0,0-1 0,-1 0 0,1 0 0,0 0 0,0-1 0,0 0 0,0 0 0,-1 0 0,1-1 0,-1 0 0,1-1-4,1-5-135,0 0 1,-1-1 0,0 0-1,0 0 1,-1-1 0,0 0-1,-1 0 1,0 0 0,-1-1 0,0 1-1,2-12 135,19-102-4099,-20 84-569,-4 19-623,-1 4 1686</inkml:trace>
  <inkml:trace contextRef="#ctx0" brushRef="#br1" timeOffset="162515.353">9269 9287 4352,'-13'0'7184,"14"0"-5227,-1 0-549,0 0 293,0 0-485,0 0 139,0 0-443,2 0-38,3-1-744,-1-1-1,1 1 0,-1-1 0,1 0 0,-1 0 0,0-1 1,0 1-1,0-1 0,0 0 0,0 0 0,-1 0 0,1-1 1,1-2-130,-4 5 16,24-24 94,-2-1 0,-1-1 0,-1-1 0,-1-1 0,2-8-110,10-28-38,-28 57 36,-1 1-1,0-1 0,0 0 1,-1 0-1,0 0 0,0-1 1,-1 1-1,0 0 0,0-1 1,-1-6 2,-1 9-23,0 0 1,0 0-1,-1 1 1,1-1-1,-1 0 1,-1 1-1,1-1 1,-1 1-1,0 0 1,0-1-1,0 2 1,-1-1-1,0 0 1,0 1-1,0-1 1,0 1 0,-1 0-1,0 1 1,0-1-1,0 1 1,0 0-1,0 0 1,-1 0-1,1 1 1,-1 0-1,1 0 1,-1 0-1,-1 1 23,2 0-2,0 0-1,-1 0 1,1 1 0,0 0-1,0 0 1,-1 0-1,1 1 1,0-1 0,0 1-1,0 0 1,0 1-1,0-1 1,0 1-1,0 0 1,0 1 0,1-1-1,-1 1 1,1 0-1,0 0 1,0 0-1,0 0 1,-1 2 2,-2 6 124,0 0 0,1 0-1,1 0 1,0 1 0,0 0 0,1 0 0,1 1 0,0-1-1,0 1 1,1-1 0,1 1 0,0 0 0,1 0-1,1 0 1,0-1 0,0 1 0,1 0 0,1-1 0,0 1-1,1-1 1,0 0 0,1 0 0,2 5-124,-2-4 51,0 0 0,0 0 0,1 0 0,1-1 0,0 0 0,1 0 0,0-1 0,1 0 0,0 0 0,1-1-1,0 0 1,0-1 0,1 0 0,0 0 0,1-1 0,0-1 0,0 0 0,8 2-51,-15-7-143,0-1 0,0 0 0,0 0 0,1 0 0,-1-1 0,0 0 0,0 0 0,1 0 0,-1-1-1,0 1 1,0-1 0,0-1 0,0 1 0,0-1 0,0 0 0,0 0 0,0 0 0,-1 0 0,1-1 0,-1 0 0,1 0-1,-1 0 1,0-1 0,-1 1 0,1-1 0,0 0 0,2-4 143,7-9-1506,0 0-1,-1-2 1,0 1 0,-2-1 0,0-1-1,0-2 1507,8-44-6389,-13 33 3968</inkml:trace>
  <inkml:trace contextRef="#ctx0" brushRef="#br1" timeOffset="163214.593">9526 8669 7040,'-15'-11'2389,"5"9"4688,11 13-3658,10 12-1259,38 43 26,44 36-842,-57-69-1221,-28-25-110,1 1-1,0-2 1,0 1 0,0-1-1,1-1 1,0 1 0,0-2-1,5 2-12,-14-6-4,-1-1-1,1 0 0,-1 0 0,1 0 1,-1 0-1,1 0 0,-1 0 1,1 0-1,0 0 0,-1 0 1,1 0-1,-1 0 0,1 0 1,0 0-1,-1 0 0,1 0 1,-1 0-1,1-1 0,-1 1 1,1 0-1,-1-1 0,1 1 0,-1 0 1,1-1-1,-1 1 0,1 0 1,-1-1-1,0 1 0,1-1 1,-1 1-1,0-1 0,1 1 1,-1-1-1,0 1 0,1-1 1,-1 1-1,0-1 0,0 1 0,0-1 1,0 1-1,1-1 0,-1 0 1,0 1-1,0-1 0,0 1 1,0-1-1,0 1 0,0-1 1,-1 0 4,-2-33-10,2 30 9,-32-117-15,35 24-96,1 81 47,2 1 0,0 0 1,0 0-1,1 0 0,1 1 0,6-8 65,54-70-1483,-56 79 1381,-1 0 0,-1-1 0,0 0 0,-1 0 0,-1-1-1,0 0 1,-1 0 0,-1-1 0,0 0 0,-1 0 0,-1 0-1,0 0 1,0-16 102,-3 30 27,0-1-1,0 1 0,0-1 1,0 1-1,0-1 0,0 1 1,-1 0-1,0-1 0,1 1 1,-1 0-1,0-1 0,0 1 1,0 0-1,0 0 0,0 0 1,-1-1-1,1 1 0,-1 1 1,1-1-1,-1 0 0,0 0 1,0 1-1,0-1 0,0 1 1,0-1-1,0 1 0,0 0 1,0 0-1,0 0 0,-1 0 1,1 0-1,0 0 1,-1 1-1,1-1 0,0 1 1,-1 0-1,1-1 0,-1 1 1,1 0-1,-1 1 0,1-1 1,-1 0-1,1 1 0,0-1 1,-1 1-1,1 0 0,0 0 1,-1 0-1,1 0-26,-25 59 1445,23-40-1294,1 1-1,2 0 0,0 1 0,1-1 1,0 0-1,2 0 0,1 0 1,1 0-1,0 0 0,2-1 1,2 8-151,-5-22-77,-1 0 0,1-1 1,0 1-1,0 0 1,0-1-1,1 0 1,0 0-1,0 0 1,0 0-1,1 0 0,0-1 1,-1 0-1,1 0 1,1 0-1,-1-1 1,1 0-1,-1 0 1,5 2 76,-7-4-271,0 0 1,0 0 0,1-1 0,-1 1 0,0-1-1,1 0 1,-1 1 0,1-1 0,-1-1 0,0 1-1,1 0 1,-1-1 0,0 0 0,1 0 0,-1 0-1,0 0 1,0 0 0,0-1 0,0 1-1,0-1 1,0 0 0,2-1 270,3-5-1341,0 1 1,0-1-1,-1-1 0,1 0 0,-2 0 1,0 0-1,0 0 0,0-1 0,-1 0 0,1-4 1341,11-16-2474</inkml:trace>
  <inkml:trace contextRef="#ctx0" brushRef="#br1" timeOffset="163750.631">9976 7952 6912,'-3'17'7646,"7"14"-5357,33 24 682,133 106-48,-98-106-3062,-71-55 107,0 0 1,0-1-1,0 1 1,1 0-1,-1 0 0,0 0 1,0-1-1,0 1 0,0-1 1,0 1-1,0-1 1,0 1-1,0-1 0,0 1 1,0-1-1,0 0 0,0 0 1,0 0-1,0 1 1,0-1-1,-1 0 0,1 0 1,0 0-1,-1 0 1,1 0-1,0 0 0,-1 0 1,0-1-1,1 1 0,-1 0 1,0 0-1,1 0 1,-1 0-1,0-1 0,0 1 1,0 0-1,0 0 0,0 0 1,0-1-1,0 1 1,-1 0-1,1 0 0,0 0 1,-1 0-1,1 0 1,0-1-1,-1 1 0,0 0 1,1 0-1,-1 0 0,0 0 1,1 0-1,-1 1 1,0-1-1,0 0 0,0 0 32,-94-118-96,48 51 1195,46 67-1055,0-1 0,0 1 0,0 0 0,-1 0 0,1 0 0,1-1 0,-1 1 0,0-1 0,0 1 0,0-1 0,1 1 0,-1-1 0,1 1-1,-1-1 1,1 1 0,0-1 0,-1 0 0,1 1 0,0-1 0,0 1 0,0-1 0,0 0 0,0 1 0,1-1 0,-1 0 0,1 1 0,-1-1 0,1 1 0,-1-1 0,1 1 0,0-1 0,-1 1 0,1-1 0,0 1 0,0 0 0,0 0 0,1-2-44,48 26 736,54 30-304,-5-3-1248,-42-34-2412,-55-16 2847,-1 1 0,1-1 0,-1 0 0,1 0 0,0 0 1,-1 0-1,1 0 0,0 0 0,-1 0 0,1 0 0,-1-1 0,1 1 0,0 0 0,-1-1 1,1 0-1,-1 1 0,1-1 0,-1 0 0,0 0 0,1 0 0,-1 0 0,0 0 1,0 0-1,1 0 0,-1 0 0,0 0 0,0-1 0,0 1 0,0 0 0,0-1 1,-1 1-1,1-1 0,0 1 381,4-10-2416</inkml:trace>
  <inkml:trace contextRef="#ctx0" brushRef="#br1" timeOffset="164120.674">10093 7432 7168,'-6'-12'2065,"5"11"854,3 8 3819,59 59-2098,31 25-1637,71 51-3003,-64-57-2608,-96-83 2277,30 27-3972,-23-6-6770,-13-21 7010,2 2 1540</inkml:trace>
  <inkml:trace contextRef="#ctx0" brushRef="#br1" timeOffset="164362.819">10276 7750 9472,'-5'-1'9076,"6"-4"-4803,18-15-4122,-14 15 1042,55-58-655,13-10-3727,-50 52 142,27-34-9692,-31 33 9635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30T05:19:54.022"/>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16960 72 2304,'0'0'789,"-10"0"-37,-35 12 2363,-80-8-1334,52 2-1200,-36 4-186,-39-26 256,-50 11-390,58 6-37,-44 4-37,-19 1-179,132-7-43,-392 1 190,284 7-166,-63-3-37,-48 3 21,189-8 22,-168-5-54,19-4 97,-82 9 36,-84 6-20,233-2 392,-76 6-423,147-1-92,-110-5 69,127-4 272,-265-3 293,122-2-437,-62-12 117,-106 12 521,259 7-636,-196 0 185,148 15-422,-8-4 134,-132-18 133,-79 11 261,255-5-367,-54 5 10,-18 2 40,148-8-11,5 2-77,-149-8 117,-52-20-111,-12 10 68,119 13 113,-153 9-118,90 5 27,57-3-48,2-1 0,-26 3-10,-83 2-22,-54 12-11,189-23 16,-320 0 43,194-1-42,128-10-124,10 9 134,-203-12-48,52 8 38,141 7-124,9-1 54,-19 1 123,-8 7 26,-18-15-79,14 4 159,-7-1-37,7 1-133,-9-6 31,4-2-111,22-3 48,20 5 85,3-4-160,-45 0 170,114 5-64,-79-1-31,102 11-17,1-1 0,-1-3-1,0-1 1,1-1-1,-5-3 24,-40 4 89,-68 5 187,-125 36 854,169-28-1094,-139 16 171,-17-10-1002,168-13-2427,3-10-4449,70 2 5324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7T23:13:48.025"/>
    </inkml:context>
    <inkml:brush xml:id="br0">
      <inkml:brushProperty name="width" value="0.1" units="cm"/>
      <inkml:brushProperty name="height" value="0.1" units="cm"/>
      <inkml:brushProperty name="color" value="#004F8B"/>
    </inkml:brush>
  </inkml:definitions>
  <inkml:trace contextRef="#ctx0" brushRef="#br0">4255 1 2560,'-1'10'2885,"-30"36"341,28-40-3001,0-1 0,0 1 0,-1-1 0,1 1 0,-1-1 0,0 0 0,-1-1 0,1 1 0,-1-1 0,0 0 0,-4 3-225,-97 42 2374,31-29-659,1 4 1,-33 16-1716,-18 6 766,-109 45-78,-84-3 48,132-19 213,-149 10-618,250-57 8,1 4 1,1 4 0,-14 10-340,4-3 245,-208 62 59,84-44-363,156-30 106,1 2 0,2 3 0,1 2 0,1 3 0,-16 15-47,-264 188-16,260-186 80,2 2 0,-27 29-64,-94 47-6,165-108-11,0 1 0,2 2 0,2 1 0,0 1 0,-13 19 17,-57 63-21,78-89-26,0-1 29,1 0 1,1 2-1,1 0 0,-12 22 18,-62 87-160,61-61 38,27-61 127,1-6 32,0-2-53,0 0 0,0 0 70,0 0 15,0 0-85,0 0-43,0 0-63,0 0-262,0 0-288,0 0-576,0 0-523,0 0-783,1-2-598,3-6-768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30T05:19:57.090"/>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8383 33 3328,'-38'0'2842,"-73"-6"-324,51-3-1865,0 1 1,0 4 0,-1 2 0,-29 4-654,7-1 217,-229-6-239,-102 4 406,-38 11 107,-176 0-448,54 23 42,177-9-160,-330 24 518,330-32 213,30-12-384,46-8-91,153 0-69,-59-14-112,48 8 91,-12 4-64,-260 0 31,263-6 28,-37-12 180,3 16-170,-112-11-32,135 15 112,-10-9 27,21 16-134,-71 0-976,89 7-7743,150-6 6661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30T05:19:58.608"/>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8584 40 3712,'-49'-10'3989,"-67"14"-1493,-538-8 773,202 14-2778,-64 10-491,118-6 133,-285 18 177,225-37 63,-57-2-154,186-3 175,-275-33-180,281 37-129,-138-21-16,90 20 82,245 7-174,-233 8 18,154-3 0,-220 5 95,221 1-138,5 0 96,-166 16 48,176-23 43,-13-4-774,-12 6-2943,75 1-3942,112-3 5520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30T05:20:00.175"/>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8250 1 3968,'-105'14'4026,"58"-14"-2668,-440 7 2932,-267 3-3746,376 1-165,6 0-230,-171 22 326,280-23-294,-432 7 294,356-15-414,169-4-79,-102-3 135,-121 5 416,15-5-181,211 6-437,88 2 69,-1-4 0,-54-9 16,-59-6-22,-150-5 1,-81 10-70,235 5 91,-2 7-85,17-1 42,-577 0 285,590 0-3898,2 0-3932,151 0 5439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30T05:20:01.894"/>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8017 1 2816,'-24'7'5047,"-38"8"-2649,-38-14 533,-307-7 228,277 6-3080,-121 16-79,107-4 135,-258 10-61,-185-1-31,-165-21 21,528 4-96,-239 19 16,156-17 69,-308 25-37,126-35-112,249-2 134,-205-15-102,19 10 218,7-15-186,274 18 43,-233 4 570,-254 4-200,361 0-5604,204 3-1348,31-2 3185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30T05:20:15.528"/>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17065 44 2304,'-8'0'1392,"-1"0"-971,7 0 198,0 1 64,-62 11 1140,-91-2-4,93-11-1437,-3 0-312,0 3 1,-53 8-71,-96-3 506,135-8-484,-66 13-17,115-7 52,0-1-1,0-1 1,0-2 0,0 0-1,-10-3-56,-21 1-32,-159 5 80,73-13-48,-12 2-48,-109 2 186,-68 9-143,104-8 5,-16-3 35,160 8 10,-291-1-130,134-16 298,-34 21 91,-87-1 224,-20 3-597,310-2 113,0-3 1,-36-6-45,-21 1 97,-62-3-107,-74 5 15,-10-14 208,66 11-175,95-3-150,-7 2 133,-363-22 198,344 26-342,-51 2 108,-41-11 15,66 2 116,-37 9 28,59 6-138,-2 13-6,-4-14 0,1-6 0,-465 0 0,450-5 0,-40-2 0,-74 2-112,123 5 197,2 0-181,-4 0 91,16 0 95,-3 0-138,-280 13 6,-27-21-86,289 9 128,8-1 0,-276 0-6,294 7 12,29-2-92,-95-7 54,-210 3 112,284 5-128,-290 3 134,258-8-86,-51 5 0,102 5 0,-563-11-112,439 5 346,72-11-351,-134 7 586,114 0-517,88 9 18,0-5 0,-26-5 30,94 0 12,-124 6 84,-403-2-42,162-4 45,224 0-7681,125 0 5705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30T05:20:23.988"/>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17582 0 1280,'-53'0'1760,"-34"6"-107,-71 5-298,23 11-721,-60-6-244,5-15-321,52-7-32,-41-1 22,-163 30 240,20-7 186,157-5-570,-63 5 95,-125-5-19,276-12 18,-212-16 13,45 1-54,-495 12 69,368-8 11,-167 8-5,378-3-113,-156 14 70,22 4-53,-125 21 122,212-12-21,-76-7-48,-219-12 123,283 18-102,-164 3-143,144-15 186,63 3 16,-205-5-112,220-12-77,-79-15 109,110 8-19,-94-19-99,-58 18 129,-147-13 58,83 34-101,16 16 240,158-28-304,-102 0 404,175 7-86,1-4 0,-16-5-222,-149-8 507,-133 15-240,95-4 511,-101 3-431,37-12-118,28-14 742,100 17-890,-24 11-81,119 1 100,-31 6-73,-46 8-32,-110-11 293,16 19-86,4 10-52,-161-32 90,156 18-48,102-13-208,167-6 53,-1-1 1,1-3 0,-40-8-38,14 3-17,-54-3 27,52 12 93,-25 1-154,0-5-1,-3-4 52,-57-8-570,-38-6-4470,140 13 1349,-5 7 1174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30T05:20:33.910"/>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12274 15 2944,'-14'-9'1989,"-35"24"144,-79-14-1029,-68-21-213,-54 19-320,19 26 111,121-12-548,-27 0-163,0-5 1,-58-7 28,133-1-13,-159 15 472,143-4-422,-111 5 38,-74-14-32,192 1 53,0 3 0,1 4 0,-24 7-96,30-3 32,0-4 0,-1-2 0,0-3 0,0-2 0,-27-5-32,-176 3-48,-214 3 288,250-9-304,-87 16-102,-71-11 204,195-10-76,-183 10 145,336-3-147,0-1 0,0-2-1,-30-8 41,-49-8 14,90 17 10,-1 2 0,0 1-1,0 2 1,1 1-1,-1 2 1,0 0 0,-13 5-24,3 1-2,0-3 0,0-1 0,-1-2 1,1-2-1,-1-2 0,-29-5 2,-116-10-165,-117-13 202,37 19-64,5-6 123,-54 15-160,84 40 22,26-39 42,-13-12 58,67 18 44,101-1-156,0-2 1,0-2 0,-30-5 53,-138-27 80,132 24-30,-128-2-170,1 8-13,-22-6 10,-21 4-15,-210 3 111,405-6 23,52 4 11,-1 0 0,1 1 0,0 1 1,0 0-1,-1 0 0,1 1 0,0 0 0,-1 2-7,-195 7 102,167-4-118,0-1 0,0-3 0,0-1 0,-1-2 0,1-1 0,-1-3 16,-155-5-32,93 5 53,-38-2-138,-42-3-171,25-7 74,121 11 173,0 3 0,0 1 0,0 1 0,0 3 0,0 0 0,0 3-1,-35 8 42,-31 8-389,-3-41-2800,58 19 1093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30T05:36:42.423"/>
    </inkml:context>
    <inkml:brush xml:id="br0">
      <inkml:brushProperty name="width" value="0.2" units="cm"/>
      <inkml:brushProperty name="height" value="0.2" units="cm"/>
      <inkml:brushProperty name="color" value="#004F8B"/>
    </inkml:brush>
  </inkml:definitions>
  <inkml:trace contextRef="#ctx0" brushRef="#br0">157 1605 5504,'-4'1'430,"-1"0"1,0 0-1,1 1 0,-1-1 1,1 1-1,0 0 0,0 1 1,0-1-1,0 1 0,0-1 1,0 1-1,0 0 0,-1 3-430,4-5 240,1-1 166,0 0 175,0 0 70,-6-13 1034,73-68-357,110-152 85,127-206-954,-65 140-43,60-39 442,-142 179-879,-63 89-166,-93 70 190,0-1 0,1 0 0,-1 1 0,1-1-1,-1 1 1,1-1 0,-1 1 0,1-1 0,-1 1-1,1 0 1,-1 0 0,1 0 0,-1 0 0,1 0-1,-1 0 1,1 0 0,-1 1 0,1-1-1,-1 0 1,1 1 0,-1-1 0,1 1 0,-1 0-1,0-1 1,1 1 0,-1 0 0,0 0 0,1 0-1,-1 0 1,0 0 0,0 0 0,0 0 0,0 0-1,0 1 1,0-1 0,-1 0 0,1 0 0,0 1-1,0-1 1,-1 1 0,1-1 0,-1 1-3,5 12 17,0 0 1,-2 0-1,1 0 0,-2 1 1,0-1-1,-1 1 1,0 6-18,1 9 6,4 384-161,-24 220 192,-33 60 641,49-679-657,-15 192 158,-42 332-22,-44 10 387,18-272-443,83-271-110,0 1 0,0-1 0,-1 0-1,1 0 1,-1 0 0,-1 0 0,0 0-1,1 0 1,-2-1 0,1 0 0,0 0-1,-1 0 1,0-1 0,0 1 0,-1-1 9,3-4-175,0 1-1,0-1 1,0 0 0,0-1 0,0 1 0,0 0-1,0-1 1,0 0 0,0 0 0,0 0 0,0 0-1,0 0 1,1 0 0,-1-1 0,1 1 0,-1-1-1,1 0 1,-1 0 0,1 0 0,-1-1 175,-76-72-2453,42 53 2440,-1 2 1,0 1-1,-2 2 1,0 2-1,-1 2 1,0 1-1,-1 2 1,0 2 0,-43-2 12,48 6 325,-1 2 1,1 1 0,-1 2 0,0 2 0,1 1-1,0 2 1,0 2 0,0 1 0,1 2 0,1 1-1,-21 11-325,50-20 45,0-1-9,0 1 0,1 0 0,-1 0 0,0 1 1,1-1-1,0 1 0,0 0 0,0 1 0,0-1 0,-3 5-36,8-8 12,-1 0 1,1-1-1,-1 1 1,1 0-1,0 0 1,-1-1-1,1 1 1,0 0-1,0 0 1,0 0-1,0-1 1,-1 1-1,1 0 0,0 0 1,0 0-1,1 0 1,-1-1-1,0 1 1,0 0-1,0 0 1,0 0-1,1-1 1,-1 1-1,0 0 1,1 0-1,-1-1 1,1 1-1,-1 0 1,1-1-1,-1 1 1,1 0-1,-1-1 1,1 1-1,0-1 1,-1 1-1,1-1 0,0 1 1,-1-1-1,1 1 1,0-1-1,0 0 1,0 1-13,39 14 532,-38-15-527,37 8 139,0-3 0,1-1 0,-1-2-1,1-2 1,0-2 0,0-1 0,9-3-144,-10 2 97,524-79-30,-60 6 26,-17 43 510,-460 32-683,-15 0-82,0 0 1,0 1-1,0 1 0,0 0 0,0 0 0,0 1 1,0 0-1,0 1 0,0 0 0,0 1 0,-1 0 0,4 2 162,-13-4-294,1 0-1,-1 0 1,1 1-1,-1-1 1,0 0-1,1 1 1,-1-1-1,0 0 1,0 1-1,0-1 0,0 1 1,0 0-1,0-1 1,-1 1-1,1 0 1,0 0-1,-1-1 1,0 1-1,1 0 1,-1 0-1,0 0 0,0-1 1,0 1-1,0 0 1,0 0-1,0 0 1,-1 0-1,1-1 1,0 1-1,-1 0 1,0 0-1,1-1 0,-1 1 1,0 0-1,-1 1 295,-9 13-3482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30T05:36:45.132"/>
    </inkml:context>
    <inkml:brush xml:id="br0">
      <inkml:brushProperty name="width" value="0.2" units="cm"/>
      <inkml:brushProperty name="height" value="0.2" units="cm"/>
      <inkml:brushProperty name="color" value="#004F8B"/>
    </inkml:brush>
  </inkml:definitions>
  <inkml:trace contextRef="#ctx0" brushRef="#br0">208 661 4096,'6'-80'4026,"-6"52"-1232,0 21-1613,0 19-852,-12 579 2583,-17-192-1882,28-384-923,-1-1 1,0 0 0,-1 1-1,0-1 1,-1 0 0,-1-1 0,0 1-1,-1-1 1,0 0 0,-2 1-108,8-13 11,-1 0-1,1 0 1,-1 0 0,0 0 0,1 0-1,-1 0 1,0 0 0,0 0 0,0-1 0,0 1-1,0 0 1,0-1 0,0 1 0,0 0-1,0-1 1,0 1 0,0-1 0,0 0-1,0 1 1,0-1 0,0 0 0,-1 0 0,1 1-1,0-1 1,0 0 0,0 0 0,-1 0-1,1-1 1,0 1 0,0 0 0,0 0-1,0-1 1,0 1 0,-1 0 0,1-1 0,0 1-1,0-1 1,0 0 0,0 1 0,0-1-1,0 0 1,0 1 0,1-1 0,-1 0 0,0 0-1,0 0 1,1 0 0,-1 0 0,0 0-1,1 0 1,-1 0-11,-7-10 0,0-1 0,1 0-1,0 0 1,1 0 0,1-1-1,0 0 1,0 0 0,1-1 0,1 1-1,0-1 1,1 0 0,1 1-1,0-1 1,1 0 0,0-3 0,-2-5-7,-10-222-270,13-112 277,29-109 5,-18 370-58,0 79-34,0 36 110,8 120 52,-8-68 161,2 0-1,4-1 1,3-1 0,3-1-1,20 39-235,-30-80 75,1-1 0,1 0-1,1-2 1,2 0 0,0-1-1,18 16-74,-28-31-4,0-1 0,1 0 0,0 0 0,1-1 0,0 0 0,0-1 0,1 0 0,-1-1 0,1 0 0,0-1 0,1 0 0,-1-1 0,0-1 0,1 0 0,0 0 0,0-1 0,-1-1 0,1 0 0,0-1-1,0 0 1,-1-1 0,1 0 0,-1-1 0,1-1 0,-1 0 0,0 0 0,0-1 0,-1-1 0,11-7 4,9-10-89,-1-1 1,-2-2-1,0-1 0,-2-1 1,-1-1-1,-1-2 0,-2 0 1,8-15 88,18-34-143,-2-3 1,18-53 142,-58 123-3,59-143-103,14-68 106,-10 30 367,-68 222 156,-65 362 458,2 269 548,55-556-1495,1 210-2696,6-230-2889,0-81 5355,0-2 13,0 1-1,-1 0 0,1-1 1,0 1-1,0 0 1,0-1-1,0 1 1,0 0-1,0-1 1,0 1-1,0-1 0,0 1 1,0 0-1,0-1 1,1 1-1,-1 0 1,0-1-1,0 1 1,1-1-1,-1 1 1,0 0-1,1-1 0,-1 1 1,1-1-1,-1 1 1,0-1-1,1 0 1,-1 1-1,1-1 1,-1 1-1,1-1 0,0 0 1,-1 1-1,1-1 1,-1 0-1,1 0 1,0 1-1,-1-1 1,1 0-1,-1 0 1,1 0-1,0 0 0,-1 0 1,1 0 183,22 1-3136</inkml:trace>
  <inkml:trace contextRef="#ctx0" brushRef="#br0" timeOffset="890.239">2387 1051 4352,'6'-4'609,"-3"3"-471,-1-1-1,0 1 1,0-1-1,0 1 1,0-1-1,0 0 1,-1 1-1,1-1 1,0 0 0,-1 0-1,1 0 1,-1 0-1,0-1 1,0 1-1,0 0 1,0-1-1,0 1 1,0 0-1,-1-1 1,1-2-138,-2-179 4512,0 174-4422,-2 0-1,1 0 1,-1 0 0,-1 0 0,0 1 0,0-1 0,-1 1 0,0 0 0,-1 1 0,0-1 0,0 1-1,-1 0 1,1 0 0,-2 1 0,1 0 0,-1 0 0,0 1 0,-1 0 0,0 1 0,0-1 0,0 2-1,0-1 1,-1 1 0,1 1 0,-1 0 0,0 0 0,0 1 0,-1 0-90,-2 0 30,0 0 1,0 1-1,1 1 1,-1 0-1,0 1 1,0 1-1,0 0 1,0 0-1,1 1 1,-1 1-1,1 0 0,0 1 1,0 0-1,1 1 1,-1 0-1,-4 4-30,-2 4 119,0-1-1,1 2 0,1 0 0,1 1 1,0 1-1,1 0 0,1 1 1,0 1-1,0 2-118,-30 60 840,2 2 0,-26 82-840,49-121 177,1 2 1,3 0-1,1 1 1,3 0-1,2 1 1,1 0-1,3 10-177,4-50 7,0 0 0,0 0-1,1 1 1,0-1-1,0 0 1,1 0-1,0 0 1,1-1-1,0 1 1,0 0 0,0-1-1,1 0 1,3 4-7,-6-10-17,1 0 0,0 0 0,-1 0 1,1 0-1,0-1 0,0 1 0,0-1 0,-1 1 0,1-1 1,0 0-1,0 1 0,0-1 0,0 0 0,0 0 1,0 0-1,0-1 0,0 1 0,-1 0 0,1-1 1,0 1-1,0-1 0,0 0 0,-1 0 0,1 1 0,0-1 1,-1 0-1,1 0 0,0-1 0,-1 1 0,0 0 1,1 0-1,-1-1 0,0 1 0,1-1 0,-1 1 1,0-1-1,0 0 0,0 1 0,0-1 17,6-5-128,15-15-24,0 0 1,-1-2-1,-2 0 0,0-2 1,-2 0-1,-1-1 0,1-2 152,91-229 438,-105 251-404,-1 2 20,-1 0-1,1 0 1,0 0-1,0 1 1,0-1 0,1 1-1,0 0 1,0 0-1,0 0 1,0 0 0,1 0-1,0-1-53,-3 5 14,-1-1 0,1 1 0,0-1 0,-1 1-1,1 0 1,-1-1 0,1 1 0,0 0 0,-1-1 0,1 1-1,-1 0 1,1 0 0,0-1 0,0 1 0,-1 0 0,1 0 0,0 0-1,-1 0 1,1 0 0,0 0 0,-1 0 0,1 0 0,0 0 0,0 0-1,-1 1 1,1-1 0,0 0 0,-1 0 0,1 1 0,-1-1 0,1 0-1,0 1 1,-1-1 0,1 1 0,-1-1 0,1 1 0,-1-1 0,1 1-1,-1-1 1,1 1 0,-1-1 0,0 1 0,1 0 0,-1-1 0,0 1-1,1-1 1,-1 1 0,0 0-14,9 37 303,-9-34-284,7 27 33,0 0 1,2-1-1,1 0 1,2 0-1,1-1 0,15 27-52,-24-49-54,-1 0 0,1 0 0,0 0 0,1 0 0,-1 0 0,2-1 0,-1 0 0,0 0 0,1 0 0,0-1 0,1 0 0,-1 0 0,1 0 0,0-1 0,0 0 0,6 3 54,76 3-2630,-3-36-3347,-42-2 1523,4-9 876</inkml:trace>
  <inkml:trace contextRef="#ctx0" brushRef="#br0" timeOffset="2130.772">2950 591 5248,'6'0'882,"-5"-1"-770,0 1-1,0 0 1,0 0-1,0-1 1,0 1-1,0 0 1,0 0-1,0 0 0,0 0 1,0 0-1,0 0 1,0 0-1,0 0 1,0 0-1,0 1 1,0-1-1,0 0 1,0 1-1,0-1 1,0 0-1,0 1 1,0-1-1,-1 1 1,1 0-1,0-1 0,0 1 1,-1 0-1,1-1 1,0 1-1,-1 0 1,1 0-1,0 0 1,-1-1-1,1 1 1,-1 1-112,-24 150 3074,16-120-2858,-95 398 1816,61-283-1168,72-297 133,2 51-839,4 2-1,12-18-157,-36 90 132,0-1 1,2 2-1,1 0 0,0 1 0,8-7-132,-23 29 5,1-1 0,0 0-1,0 1 1,-1-1-1,1 1 1,0-1-1,0 1 1,1 0-1,-1-1 1,0 1-1,0 0 1,1 0-1,-1 0 1,0 0 0,1 0-1,-1 0 1,1 0-1,-1 1 1,1-1-1,0 0 1,-1 1-1,1-1 1,0 1-1,-1 0 1,1-1-1,0 1 1,-1 0 0,1 0-1,0 0 1,0 0-1,-1 1 1,1-1-1,0 0 1,-1 1-1,1-1 1,0 1-1,-1 0 1,1-1-1,-1 1 1,1 0 0,-1 0-1,1 0 1,-1 0-1,1 0 1,-1 0-1,0 0 1,1 1-5,8 19 21,0 1 0,-1-1 1,-1 2-1,-1-1 0,-2 1 0,1 3-21,0 0 65,55 228 457,-59-246-548,0 0 1,0 1-1,1-1 0,0 0 0,1 0 0,0-1 0,0 1 0,1-1 0,-1 0 0,1 0 0,1 0 0,0-1 0,0 0 0,0 0 0,5 3 26,-8-8-36,-1 0 0,1-1 0,0 1-1,0-1 1,0 1 0,0-1 0,-1 0 0,1 0-1,0-1 1,0 1 0,0 0 0,0-1 0,-1 0 0,1 0-1,0 0 1,0 0 0,-1 0 0,1 0 0,-1-1-1,1 1 1,-1-1 0,0 0 0,1 0 0,-1 1 0,0-1-1,0-1 37,50-59-595,1-21 144,-4-2 1,13-37 450,-57 112-12,-4 6 24,1-1 1,0 0-1,1 1 1,-1-1-1,1 1 1,-1 0 0,1 0-1,1 0 1,-1 0-1,0 0 1,1 1 0,2-2-13,1 11 191,0 74 372,-8-52-470,-2 87 171,0-61-220,2 0-1,3 0 1,7 46-44,-9-97-3,0-1 0,1 1 0,-1-1 0,0 1 0,1-1 0,-1 1 0,1-1 1,0 1-1,0-1 0,0 0 0,0 1 0,0-1 0,1 0 0,-1 0 0,0 0 0,1 0 0,0 0 0,-1 0 0,1-1 0,0 1 0,0 0 0,0-1 0,0 0 0,1 1 0,-1-1 0,0 0 0,0 0 1,1 0-1,-1 0 0,1-1 0,-1 1 0,0 0 0,1-1 0,-1 0 0,1 0 0,-1 0 0,1 0 0,0 0 0,-1 0 0,1-1 0,-1 1 0,0-1 0,1 1 0,-1-1 0,1 0 0,-1 0 0,1-1 3,8-5-11,0 0-1,-1-1 1,0 0-1,-1-1 0,1 0 1,-2-1-1,1 0 0,-1 0 1,-1 0-1,0-1 0,4-9 12,86-151-85,7 8 42,-88 138 41,-13 19 7,1 0 0,-1 0 0,1 0 1,0 0-1,0 1 0,0 0 0,1 0 0,0 0 0,0 1 1,0-1-1,0 1 0,1 0 0,0 1 0,0-1 0,0 1 1,0 0-1,0 1-5,-2 2 0,0 1-1,-1 0 1,1 0 0,0 0 0,-1 0 0,1 1-1,-1-1 1,1 1 0,-1 0 0,0 0-1,0 0 1,0 0 0,0 1 0,0-1 0,0 1-1,-1 0 1,1 0 0,-1 0 0,0 0 0,0 0-1,0 0 1,0 1 0,0-1 0,-1 1-1,1 2 1,22 48 72,-2 2 0,-3 0 0,-3 1 0,-2 1 0,-2 0 0,2 48-72,0 17 360,-7 0-1,-4 0 0,-6 0 0,-6 0 0,-5 0 0,-8 18-359,13-91 327,4-7 55,-3 1 0,-1-2 1,-2 1-1,-2-1 0,-2-1 0,-2-1 1,-11 21-383,24-55 100,-1 1 0,1-1 0,-1 0 0,0-1 0,0 1 0,-1-1 0,0 0 1,0 0-1,0 0 0,0-1 0,-5 2-100,8-4 12,1-1-1,0 0 1,-1-1 0,1 1-1,-1 0 1,0-1 0,1 1-1,-1-1 1,1 0 0,-1 0-1,0 0 1,1 0 0,-1 0-1,0-1 1,1 1 0,-1-1 0,1 1-1,-1-1 1,1 0 0,-1 0-1,1 0 1,0-1 0,-1 1-1,1-1 1,0 1 0,0-1-1,0 1 1,0-1 0,0 0-1,1 0 1,-1 0 0,0 0 0,1-1-1,-2-1-11,-1-5-26,0 0 0,0-1-1,1 1 1,0-1 0,0 0 0,1 1-1,0-1 1,1 0 0,0-1-1,1 1 1,0 0 0,1 0 0,0 0-1,1-5 27,3-27-116,2 0 0,2 0 0,1 1 0,3 1-1,1-1 1,2 2 0,20-37 116,6 2-250,2 2 0,4 1 1,36-37 249,121-130-1136,7 21-3747,8 10 1,156-108 4882,-72 81-4416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5T01:08:52.605"/>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43 1792,'78'-12'3392,"15"8"-2134,328 4 513,-127 4-1472,260-8 287,-297-7-239,53 6 21,122 4 101,-204 7-442,65 9 261,-5 14-389,255-29 277,-292 16-288,317-13 298,-155-2-308,53-11 191,-296 15-10,25-4-75,32-17-86,-13 3 28,206 9 138,-210-2-64,56 0 0,266 2-80,-215-6 32,335 14 106,-308 12 225,118-22 21,-76-3-432,30 8 133,-161 6 107,173-4-186,-348-2 74,0 0 45,-1 3 0,42 8-45,-76-3-3,0-2-1,1-2 1,38-3 3,310-6-8,-250 7 16,124 5-126,317-6 236,-344 7-241,276-7 251,-310 16-219,398-16 49,-209 4-76,26-7-15,-98-3-48,-7-5 229,-114 4-48,81 2 10,-82 0-26,117-6-16,7 15-48,177-13 75,-130 4 0,11 4 63,-149 6 12,251-4-241,419 3-320,-600-8 513,-19-19 10,314 19-800,-192 4 720,-214 10 42,40 6-772,-145-15-3611,-76 3 2154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7T23:14:01.587"/>
    </inkml:context>
    <inkml:brush xml:id="br0">
      <inkml:brushProperty name="width" value="0.1" units="cm"/>
      <inkml:brushProperty name="height" value="0.1" units="cm"/>
      <inkml:brushProperty name="color" value="#004F8B"/>
    </inkml:brush>
  </inkml:definitions>
  <inkml:trace contextRef="#ctx0" brushRef="#br0">2053 15 768,'-53'0'8622,"-96"0"-5570,109 6-2508,-137-6 907,143-6-1195,-89 6 448,-4 0-101,81 5-545,-49-4-111,-28 2 304,-1-2 20,-458-1 711,528-4-1041,-120 8 80,62-8 774,102 4-1428,-16 0 1592,22-3-3823,5-1-3419,5-10 2886</inkml:trace>
  <inkml:trace contextRef="#ctx0" brushRef="#br0" timeOffset="2564.761">10716 60 1920,'0'0'768,"6"6"-384,-12-6-160,6 0 224,0 0 128,0 0 32</inkml:trace>
  <inkml:trace contextRef="#ctx0" brushRef="#br0" timeOffset="6036.697">10705 66 5984,'-124'4'4922,"30"1"-3183,-50 1-368,-91-6-481,172-6-639,-148 6 186,109-5-218,-105 11-240,17 2 479,128-3-516,-43 0 132,-74 5 44,-22 1-108,134-6 6,21-9-37,-53 2 21,-104-11 0,-2 12 133,126 2-261,-16-2 155,28 6-32,-129-1-27,-44 1 32,66-4 64,30-6-27,-13-4-245,7 3 453,-63 2-165,89 3 48,36 2-91,-91-8 155,89-2-117,-89 5 42,6 3-271,39-3 116,15 8 321,-154-4-432,105-4 255,-53 4-276,129 4 298,-171-4 16,158-14-208,-29 13 37,50-3-117,16-2 235,28 2 85,-76 8-230,42-9 124,-119 5-156,114-10 6,-190 10 208,247-5-160,-33 10 32,-40-5 0,49-5 0,-87 5 651,48 10-336,3-15-2310,81 5 481,1 0-486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5T01:09:09.724"/>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25 2688,'8'-4'190,"-1"1"-1,1-1 1,0 1-1,0 1 1,0 0 0,0 0-1,0 0 1,1 1-1,-1 0 1,0 1 0,1 0-1,-1 0 1,0 1-1,7 1-189,17-1 199,139-1 569,-44 37-293,-106-31-475,0-1 0,0-1 0,0-1 0,0-1 0,1-1 0,16-1 0,91-9 0,164-19 10,-43 7 300,262 21 138,-242 4-283,-99 2-288,169-6 145,-210-1 74,42 2-128,53-7 42,91 11 209,-65 1-208,121-1 341,-144-4 30,-70-1 52,62 11-434,-50 0 10,93 5-20,67-11 100,-73 6-180,-33-6-92,-5 6 166,64-1-106,-40-9-289,-23-12 384,29-4 97,38 9 132,239 6-618,-402 6 118,27-2 90,69-3 309,-85-6 187,-75 3-292,88-6-253,76-15 257,-15 13 192,-95 4-139,-15 0-32,30-5 763,11 4-646,-91 8-180,12-2-55,122 8 2,14 0-51,-124-8 122,133-4 45,-143 3-206,-1 2-1,1 4 0,5 3 186,23 0-216,79 9 184,130 7-480,-172-13 485,38 6-602,-32-21 517,-54-2 202,-39 1-177,1 2-1,-1 2 1,1 1-1,3 3 88,18-1 78,17 5-302,72 10-96,-35 20-2730,-92-29 1546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5T01:09:21.40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0 163 2816,'6'6'1541,"-5"-6"-1386,19 15 40,1 0 0,0-2 1,1 0-1,0-2 0,1 0 1,1-2-1,0 0 0,0-2 0,0 0 1,1-2-1,0-1 0,0-1 0,18 0-195,115 8 123,122 5-16,257-17 426,-171-25-458,-77-6 330,-258 29-365,101-6-59,88 5 19,-5 8-122,-3-8 431,295-3 112,-199 4-515,-157 6 108,-56-3 100,69 1-169,57-12 55,-37 0-44,138 12 44,-106 3-25,-38-2 25,-62 11-86,237-12 294,-192 12-384,19-2 134,-13 5-108,21-7 140,8 1-268,-7 2 172,341-7 47,-152 2 121,-243-8-33,145 1-29,60 7-30,-220-8 28,801 1 124,-695-6-116,67 1-22,233-6-118,-186-7 188,-150 13-28,0 2 76,11-4-252,38 7 188,23 5 4,-114-9-127,338 19 170,-327-4-170,78-5 181,15-5-69,150-2 5,-335 1-64,15 1-11,-1-4 0,39-7 43,62-1-42,98 1 148,-53 0-148,-119 4-24,100 8 66,-49 2 50,-26-15-82,137-5-70,-73 3 22,193-13 48,-68 32 102,-217-5-42,182-8-51,-141 2 18,69 6 37,14-5-208,66-15 176,36 3-267,10 0 155,6-6-5,-122 10-17,149-8 44,-262 21 54,204-8-88,189-42-127,-186 44-352,4 9 598,-54-29-336,-143 24 399,23 7-186,113-6 347,-127-6-59,-8 11-720,-110-4-224,-3-1-821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5T01:09:37.60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 51 3328,'-17'9'1771,"16"-8"-1739,1-1 96,0 0 64,0 0 63,0 0 60,0 0 37,6 10 795,38 0-129,58-14-874,118-1 768,13 4-293,-117 6-315,-22-10-125,0 4-1,41 7-178,-75-3 18,0-2 0,1-3 0,14-5-18,253-2-160,-3 12 298,23-7-282,-122-6 38,531 10 292,-420-7-234,-279 3 54,1 1-1,0 4 0,45 5-5,191 10-48,99-15 0,-220-7 134,294-11-198,-272 7 202,47 16-100,8 3-22,274-7-230,-391 3 161,347-11 106,-248-4-5,-68 4 91,213-4-192,-255 8 111,-72-4 12,142-3 74,215 13-278,-212-3-260,-26 4-1649,-79-3-1882,-58 3 1797</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5T01:09:38.67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 2816,'6'0'1056,"-6"4"-576,6 2-640,1-6 192,-1 6-192,0-6-32,6 0 352,1 0 288,5 5 256,-6-5 224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5T01:09:39.94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0 100 6880,'74'26'698,"-12"-6"1201,41-19-944,337-11 69,-202 3-790,261-9-111,668 12 128,-807-6-337,166 10 188,-221-17-140,568 17 150,-336 5-224,-138 1 59,50 1 126,-289-8-18,511 1 20,-440-6-86,149 6-5,-265-5 36,-1-5-1,3-6-19,-55 8-151,189 4-196,91 2 246,-91-24-38,13 4 182,-203 21-244,92 4 172,-53 17-3293,-89-14 485,-9 3-43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5T01:09:41.05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 1 3328,'-18'0'1312,"18"4"-704,18-4-1344,-18 0-96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5T01:09:42.21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0 134 3840,'14'0'2154,"174"26"657,630-29-203,-18 2-2117,-226 5-6,250 2-458,-451-11 5,-1-11-64,-126 12 122,-3-2-175,405 0 80,-209-5 10,-56 5-119,-236 7 100,463-1 41,-158-29-443,-315 19 224,57 4 128,-49-4 48,27-1-64,96-22 176,-174 19-267,20 19 299,75 4-715,-102-3-965,-45-2-3573,-29-7 2544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5T01:09:44.77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45 2688,'0'0'1483,"0"0"-1387,0 0-11,0 0 123,0 0 128,0 0 155,0 0 58,0 0-48,0 0-10,7 1 682,63 4 187,194-5 512,-135 11-1461,61 5-379,-145-16-35,457-12-106,-49 7 450,166 6-330,-86 31 5,-122-23-134,-118-8-58,110-24-805,-189 13 448,207 0 490,214 14-10,-464-18 266,104 14 347,-96 10-459,154 0-399,-71-15 250,-183-1-128,0 5 0,29 4 176,24 0-64,167-18 64,160-17-38,-100 16 76,-310 15 38,15 0-52,-1 3 1,0 2-1,34 9-24,86 28-1536,-87-20-731,-52-14 257</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5T01:10:36.108"/>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97 3200,'7'14'3321,"-8"-14"-3286,1 1-1,0-1 0,0 1 1,0 0-1,0-1 1,0 1-1,0-1 0,0 1 1,0 0-1,0-1 0,0 1 1,0-1-1,0 1 0,0 0 1,0-1-1,1 1 1,-1-1-1,0 1 0,0-1 1,1 1-1,-1-1 0,0 1 1,1-1-1,-1 1 1,0-1-1,1 1 0,-1-1 1,1 1-1,-1-1 0,1 0 1,-1 1-1,1-1 0,-1 0 1,1 0-1,-1 1 1,1-1-1,0 0 0,-1 0 1,1 0-1,-1 0 0,2 1-34,557-1 1755,-419 10-1392,8 0 250,157-11-256,89-41-154,66 41-240,-185-19 95,117 19-31,28-37-118,-365 38 55,56 0 158,97 12-122,-5-2 0,52-9 21,-66 3-149,-41 6 288,78-7-160,-154-4-48,123-5 48,310 6 0,-296-10 96,72 20-192,-91 7 251,163-7-155,-90-14-32,201 4 186,-275-22 62,-123 11-218,125-16-62,217 27 64,-303-6-48,78-15 48,38 20 32,-15 6-64,98-4 160,178-1 10,-175-20 12,-38 20-534,60 20-2699,-255-20 1718,-2 0-779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5T01:20:07.988"/>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1086 48 3456,'-131'15'1883,"11"19"-17,-26 46-95,60-37-1238,2 4 0,2 4 1,2 3-1,-7 11-533,63-45 184,0 1 0,1 1 0,2 1 0,0 1 0,1 1 0,2 0 0,0 2 0,2 0 0,1 1 0,1 0 0,1 1 0,1 4-184,5-13 71,1 1 0,1 0-1,1 1 1,0-1 0,2 1 0,0-1 0,2 1 0,0 0 0,2-1-1,0 1 1,1-1 0,1 0 0,1 0 0,3 5-71,-2-8 60,0-1-1,1 1 1,2-1 0,-1-1 0,2 1-1,0-2 1,1 1 0,0-1-1,2-1 1,0 1-60,20 12 38,0-2-1,1-1 0,2-1 1,0-2-1,2-2 0,0-1 1,0-2-1,2-2 0,0-1 1,1-3-1,0-1 0,0-1 1,40 0-38,-35-3 65,108 12 99,76-6-164,13-18-5,173-30 5,-362 30-4,0-2 0,0-2 0,-1-3 0,42-17 4,-41 10-94,-1-2 1,0-2 0,-2-2-1,14-12 94,-35 18-96,-1 0 0,0-2 0,-2-2 0,-1 0 0,20-26 96,-23 22-36,-1 0-1,-2-2 1,-2 0-1,0-1 1,-2-1 0,10-31 36,-22 51-2,0 1-1,-1-1 1,-1 1 0,0-1 0,-1 0 0,0 0 0,-1 0 0,0 1 0,-1-1 0,0 0 0,-1 0 0,-1 0 0,-1-2 2,-4-15-31,-1 1 0,-1-1 0,-1 2 0,-2 0 0,-16-26 31,19 38-3,-13-22 4,-1 1 0,-1 2-1,-3 0 1,-8-7-1,8 15-42,-2 1-1,0 1 0,-1 2 1,-2 1-1,0 2 0,-1 1 1,-1 1-1,-1 2 0,-10-2 43,-2 1-338,-1 2-1,0 2 0,-1 2 1,0 2-1,0 3 0,-9 1 339,-194 10-3488,105 9 838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7T23:14:11.621"/>
    </inkml:context>
    <inkml:brush xml:id="br0">
      <inkml:brushProperty name="width" value="0.1" units="cm"/>
      <inkml:brushProperty name="height" value="0.1" units="cm"/>
      <inkml:brushProperty name="color" value="#004F8B"/>
    </inkml:brush>
  </inkml:definitions>
  <inkml:trace contextRef="#ctx0" brushRef="#br0">9576 0 3712,'-18'34'4042,"-38"50"369,-28 38-1904,-27 51-1323,-86 93-523,83-142-469,-83 65-192,-1-39 181,-108 34 486,212-130-409,-2-4-1,-3-4 1,-70 22-258,-104 18 421,66-6 246,181-67-554,1 2 0,0 0 1,2 1-1,-1 2 0,2 0 0,1 2 0,0 0 1,1 1-1,-14 20-113,10-11 62,0 1 1,2 0 0,2 2-1,1 0 1,1 2 0,2 0-1,1 0 1,-1 11-63,-6 49-3403,23-95 3130,0 1 0,0-1 0,0 0 0,0 1 0,0-1 0,0 0 0,0 0 0,0 1 0,0-1 0,0 0 0,0 0 0,0 0 0,0 0 0,0-1 0,0 1 0,1 0-1,-1 0 1,0-1 0,0 1 0,0 0 0,0-1 0,0 1 0,-1-1 0,1 1 0,0-1 0,0 0 0,0 1 0,0-1 0,-1 0 0,1 0 0,0 0 0,0 1 0,-1-1-1,1 0 1,0-1 273,4-4-3189,1-3 384</inkml:trace>
  <inkml:trace contextRef="#ctx0" brushRef="#br0" timeOffset="2131.545">9451 19 4480,'-1'1'1514,"-53"43"2296,37-34-3335,0 0 0,-1-2 0,1 0 1,-2-1-1,1-1 0,-1 0 0,-8 0-475,-6 2 433,0 2 0,0 1 0,0 2-1,2 0 1,0 3 0,0 1 0,-11 9-433,-137 83 1461,-45 15-875,13-24-378,169-79-163,-72 37 264,-3-5-1,-81 23-308,-814 215 96,701-199 21,-165 30 219,242-77 132,-70-2-468,94-15 167,-545 57 441,433-47-432,-21-3 5,-233 16 320,-252 4-469,377-23-32,116-18 48,-158 34-85,386-37 48,1 5-1,1 4 1,-75 27-11,-138 76 144,199-47-149,76-42-43,-75 56 42,30-6 204,60-54 271,15-14-256,-2-8-1434,13-7 832,2-1-54,1 15-2170,21-1-3936,-11-18 2773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5T01:20:14.142"/>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1162 36 1920,'-197'52'1701,"186"-49"-1498,-17 4 242,1 1-1,-1 1 0,2 2 1,0 0-1,0 2 0,-9 6-444,-167 144 1339,174-138-1131,-138 121 480,-83 75-400,236-208-279,0 0-1,1 1 1,1 0 0,1 0-1,0 1 1,0 1 0,2 0-1,-2 4-8,6-6 30,0-1 0,2 1-1,-1 0 1,2-1 0,0 1-1,0 0 1,2 0-1,-1 0 1,2 0 0,0 0-1,0 0 1,2-1 0,-1 1-1,2-1 1,0 0-1,0 0 1,1-1 0,4 6-30,7 14 59,2-1 0,0 0 0,2-2 0,1 0 0,2-2 0,0 0 0,2-2 1,1-1-1,1-1 0,1-1 0,1-2 0,3 2-59,19 3 27,1-3-1,1-1 1,0-3 0,1-2-1,18 1-26,68 9-13,1-6 0,0-6 0,54-5 13,-164-7 18,122 4 2,1-6-1,-1-8 1,59-13-20,-172 15 1,33-4 23,0-3-1,56-19-23,-95 22 1,1-2 0,-2-2 0,0-1 0,0-2 0,-2-1 0,0-1 0,-1-2 0,-1-1 0,-2-2 0,18-17-1,-5-5 11,-2-2 0,-2-1-1,-3-2 1,-1-1 0,7-22-11,-31 59 0,-1 0 0,0-1 0,-1 0 0,-1-1 0,0 1 0,-1-1 0,-1 0 0,-1-1 0,0 1 0,-1-1 0,-1 1 0,-1-1 0,0 1 0,-1-1 0,-1 1 0,-1-1 0,-1 1 0,0 0 0,-1 0 0,0 0 0,-2 1 0,-2-5 0,-7-1 33,0 1 1,-1 0 0,-1 1 0,-1 1 0,-1 1-1,-12-8-33,-28-19 208,-2 4 0,-2 2 0,-2 3 0,-62-25-208,-25 4-168,-2 7-1,-2 7 1,-2 6-1,-2 8 1,-37 2 168,44 10-1691,0 6 0,-52 7 1691,-71 13-2458</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5T01:20:25.665"/>
    </inkml:context>
    <inkml:brush xml:id="br0">
      <inkml:brushProperty name="width" value="0.1" units="cm"/>
      <inkml:brushProperty name="height" value="0.1" units="cm"/>
      <inkml:brushProperty name="color" value="#E71224"/>
    </inkml:brush>
  </inkml:definitions>
  <inkml:trace contextRef="#ctx0" brushRef="#br0">1936 1997 4608,'1'0'412,"1"-1"7052,-4-3-2565,1-2-6010,-19-43 3580,-10-10-1797,20 45-664,1 1 1,-2 0-1,0 0 1,0 1-1,-1 1 0,-1 0 1,1 1-1,-2 0 1,0 1-1,0 0 1,0 1-1,-14-5-8,-94-58-59,63 42 55,-1 3 0,-2 2 0,0 3 0,-36-6 4,67 19-49,-1 2 0,0 1 0,0 2 0,0 0-1,0 3 1,-1 0 0,1 2 0,0 2 0,-24 5 49,6 4-65,0 3 0,2 1 0,0 3-1,1 1 1,-5 6 65,-120 67-21,153-79 75,1 0 1,0 2-1,2 0 1,-1 0-1,-8 15-54,-50 70 965,50-54-495,25-46-465,1-2-357,-1 0-112,0 0-613,0 0-43,0 0-1115,0 0 75,0 0-1728,0 0 1222</inkml:trace>
  <inkml:trace contextRef="#ctx0" brushRef="#br0" timeOffset="764.328">99 1791 6400,'-2'-3'6906,"-7"22"-5967,2 10 41,2 1 0,1 0 0,2 0 0,0 19-980,2-24 400,-2-19-294,1 0 0,1 0-1,-1 1 1,1-1-1,0 0 1,0 0-1,1 0 1,0 0 0,0 0-1,0 0 1,1 0-1,0 0 1,0 0-1,0-1 1,1 1-1,0-1 1,0 0 0,0 1-1,1-1 1,3 4-106,-3-8 45,0 0-1,0-1 1,-1 1 0,1-1 0,0 1 0,0-1-1,0 0 1,0 0 0,0-1 0,0 1 0,0-1-1,-1 0 1,1 0 0,0 0 0,0-1 0,-1 1-1,1-1 1,-1 0 0,1 0 0,2-2-45,9-3-70,125-48-4127,-108 41-251,3 8 1318</inkml:trace>
  <inkml:trace contextRef="#ctx0" brushRef="#br0" timeOffset="2803.316">9129 1898 4736,'-20'-9'8353,"1"-27"-6112,8 11-1289,-20-24-147,-56-55-261,-131-123-629,21 43 32,157 147 65,-3 3 0,0 1 0,-2 2 0,-28-13-12,-179-90-43,-204-73 43,-167-44-21,349 156-14,-3 11 0,-256-40 35,-256 5-96,437 78-149,-120 12 245,12 28-39,-28 22 39,388-15-46,-494 38 94,424-23-110,1 7 1,-95 32 61,113-21 71,3 8-1,1 5 1,3 8 0,-46 29-71,110-41 199,2 4 0,-59 53-199,45-34 71,5-4 116,3 4-1,-33 40-186,108-102 43,-24 22 75,2 2-1,1 1 0,2 1 0,1 2 1,-21 39-118,-43 147 821,53-28-101,26-114 43,-5-75-326,15-6-496,-7 0-644,4 0-7255,-5 2 4934,3 7-330</inkml:trace>
  <inkml:trace contextRef="#ctx0" brushRef="#br0" timeOffset="3592.747">1 1699 6016,'0'-14'2069,"0"11"-922,0 3-550,0 0 278,0 0 42,0 2 11,0 2-376,12 105 6213,-8-94-6390,24 46 1079,-25-60-1436,0 0 0,0 0-1,1 0 1,-1 0-1,1-1 1,-1 0 0,0 1-1,1-1 1,-1 0 0,1-1-1,-1 1 1,0-1-1,1 1 1,-1-1 0,0 0-1,0 0 1,1 0 0,-1-1-1,0 1 1,0-1-1,0 0 1,0 0 0,1-1-18,138-70-5494,-76 29 380,5 3 1589</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5T01:20:07.988"/>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1086 48 3456,'-131'15'1883,"11"19"-17,-26 46-95,60-37-1238,2 4 0,2 4 1,2 3-1,-7 11-533,63-45 184,0 1 0,1 1 0,2 1 0,0 1 0,1 1 0,2 0 0,0 2 0,2 0 0,1 1 0,1 0 0,1 1 0,1 4-184,5-13 71,1 1 0,1 0-1,1 1 1,0-1 0,2 1 0,0-1 0,2 1 0,0 0 0,2-1-1,0 1 1,1-1 0,1 0 0,1 0 0,3 5-71,-2-8 60,0-1-1,1 1 1,2-1 0,-1-1 0,2 1-1,0-2 1,1 1 0,0-1-1,2-1 1,0 1-60,20 12 38,0-2-1,1-1 0,2-1 1,0-2-1,2-2 0,0-1 1,0-2-1,2-2 0,0-1 1,1-3-1,0-1 0,0-1 1,40 0-38,-35-3 65,108 12 99,76-6-164,13-18-5,173-30 5,-362 30-4,0-2 0,0-2 0,-1-3 0,42-17 4,-41 10-94,-1-2 1,0-2 0,-2-2-1,14-12 94,-35 18-96,-1 0 0,0-2 0,-2-2 0,-1 0 0,20-26 96,-23 22-36,-1 0-1,-2-2 1,-2 0-1,0-1 1,-2-1 0,10-31 36,-22 51-2,0 1-1,-1-1 1,-1 1 0,0-1 0,-1 0 0,0 0 0,-1 0 0,0 1 0,-1-1 0,0 0 0,-1 0 0,-1 0 0,-1-2 2,-4-15-31,-1 1 0,-1-1 0,-1 2 0,-2 0 0,-16-26 31,19 38-3,-13-22 4,-1 1 0,-1 2-1,-3 0 1,-8-7-1,8 15-42,-2 1-1,0 1 0,-1 2 1,-2 1-1,0 2 0,-1 1 1,-1 1-1,-1 2 0,-10-2 43,-2 1-338,-1 2-1,0 2 0,-1 2 1,0 2-1,0 3 0,-9 1 339,-194 10-3488,105 9 838</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5T01:20:14.142"/>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1162 36 1920,'-197'52'1701,"186"-49"-1498,-17 4 242,1 1-1,-1 1 0,2 2 1,0 0-1,0 2 0,-9 6-444,-167 144 1339,174-138-1131,-138 121 480,-83 75-400,236-208-279,0 0-1,1 1 1,1 0 0,1 0-1,0 1 1,0 1 0,2 0-1,-2 4-8,6-6 30,0-1 0,2 1-1,-1 0 1,2-1 0,0 1-1,0 0 1,2 0-1,-1 0 1,2 0 0,0 0-1,0 0 1,2-1 0,-1 1-1,2-1 1,0 0-1,0 0 1,1-1 0,4 6-30,7 14 59,2-1 0,0 0 0,2-2 0,1 0 0,2-2 0,0 0 0,2-2 1,1-1-1,1-1 0,1-1 0,1-2 0,3 2-59,19 3 27,1-3-1,1-1 1,0-3 0,1-2-1,18 1-26,68 9-13,1-6 0,0-6 0,54-5 13,-164-7 18,122 4 2,1-6-1,-1-8 1,59-13-20,-172 15 1,33-4 23,0-3-1,56-19-23,-95 22 1,1-2 0,-2-2 0,0-1 0,0-2 0,-2-1 0,0-1 0,-1-2 0,-1-1 0,-2-2 0,18-17-1,-5-5 11,-2-2 0,-2-1-1,-3-2 1,-1-1 0,7-22-11,-31 59 0,-1 0 0,0-1 0,-1 0 0,-1-1 0,0 1 0,-1-1 0,-1 0 0,-1-1 0,0 1 0,-1-1 0,-1 1 0,-1-1 0,0 1 0,-1-1 0,-1 1 0,-1-1 0,-1 1 0,0 0 0,-1 0 0,0 0 0,-2 1 0,-2-5 0,-7-1 33,0 1 1,-1 0 0,-1 1 0,-1 1 0,-1 1-1,-12-8-33,-28-19 208,-2 4 0,-2 2 0,-2 3 0,-62-25-208,-25 4-168,-2 7-1,-2 7 1,-2 6-1,-2 8 1,-37 2 168,44 10-1691,0 6 0,-52 7 1691,-71 13-2458</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5T01:20:25.665"/>
    </inkml:context>
    <inkml:brush xml:id="br0">
      <inkml:brushProperty name="width" value="0.1" units="cm"/>
      <inkml:brushProperty name="height" value="0.1" units="cm"/>
      <inkml:brushProperty name="color" value="#E71224"/>
    </inkml:brush>
  </inkml:definitions>
  <inkml:trace contextRef="#ctx0" brushRef="#br0">1936 1997 4608,'1'0'412,"1"-1"7052,-4-3-2565,1-2-6010,-19-43 3580,-10-10-1797,20 45-664,1 1 1,-2 0-1,0 0 1,0 1-1,-1 1 0,-1 0 1,1 1-1,-2 0 1,0 1-1,0 0 1,0 1-1,-14-5-8,-94-58-59,63 42 55,-1 3 0,-2 2 0,0 3 0,-36-6 4,67 19-49,-1 2 0,0 1 0,0 2 0,0 0-1,0 3 1,-1 0 0,1 2 0,0 2 0,-24 5 49,6 4-65,0 3 0,2 1 0,0 3-1,1 1 1,-5 6 65,-120 67-21,153-79 75,1 0 1,0 2-1,2 0 1,-1 0-1,-8 15-54,-50 70 965,50-54-495,25-46-465,1-2-357,-1 0-112,0 0-613,0 0-43,0 0-1115,0 0 75,0 0-1728,0 0 1222</inkml:trace>
  <inkml:trace contextRef="#ctx0" brushRef="#br0" timeOffset="764.328">99 1791 6400,'-2'-3'6906,"-7"22"-5967,2 10 41,2 1 0,1 0 0,2 0 0,0 19-980,2-24 400,-2-19-294,1 0 0,1 0-1,-1 1 1,1-1-1,0 0 1,0 0-1,1 0 1,0 0 0,0 0-1,0 0 1,1 0-1,0 0 1,0 0-1,0-1 1,1 1-1,0-1 1,0 0 0,0 1-1,1-1 1,3 4-106,-3-8 45,0 0-1,0-1 1,-1 1 0,1-1 0,0 1 0,0-1-1,0 0 1,0 0 0,0-1 0,0 1 0,0-1-1,-1 0 1,1 0 0,0 0 0,0-1 0,-1 1-1,1-1 1,-1 0 0,1 0 0,2-2-45,9-3-70,125-48-4127,-108 41-251,3 8 1318</inkml:trace>
  <inkml:trace contextRef="#ctx0" brushRef="#br0" timeOffset="2803.316">9129 1898 4736,'-20'-9'8353,"1"-27"-6112,8 11-1289,-20-24-147,-56-55-261,-131-123-629,21 43 32,157 147 65,-3 3 0,0 1 0,-2 2 0,-28-13-12,-179-90-43,-204-73 43,-167-44-21,349 156-14,-3 11 0,-256-40 35,-256 5-96,437 78-149,-120 12 245,12 28-39,-28 22 39,388-15-46,-494 38 94,424-23-110,1 7 1,-95 32 61,113-21 71,3 8-1,1 5 1,3 8 0,-46 29-71,110-41 199,2 4 0,-59 53-199,45-34 71,5-4 116,3 4-1,-33 40-186,108-102 43,-24 22 75,2 2-1,1 1 0,2 1 0,1 2 1,-21 39-118,-43 147 821,53-28-101,26-114 43,-5-75-326,15-6-496,-7 0-644,4 0-7255,-5 2 4934,3 7-330</inkml:trace>
  <inkml:trace contextRef="#ctx0" brushRef="#br0" timeOffset="3592.747">1 1699 6016,'0'-14'2069,"0"11"-922,0 3-550,0 0 278,0 0 42,0 2 11,0 2-376,12 105 6213,-8-94-6390,24 46 1079,-25-60-1436,0 0 0,0 0-1,1 0 1,-1 0-1,1-1 1,-1 0 0,0 1-1,1-1 1,-1 0 0,1-1-1,-1 1 1,0-1-1,1 1 1,-1-1 0,0 0-1,0 0 1,1 0 0,-1-1-1,0 1 1,0-1-1,0 0 1,0 0 0,1-1-18,138-70-5494,-76 29 380,5 3 1589</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5T01:27:07.622"/>
    </inkml:context>
    <inkml:brush xml:id="br0">
      <inkml:brushProperty name="width" value="0.1" units="cm"/>
      <inkml:brushProperty name="height" value="0.1" units="cm"/>
      <inkml:brushProperty name="color" value="#E71224"/>
    </inkml:brush>
  </inkml:definitions>
  <inkml:trace contextRef="#ctx0" brushRef="#br0">19 507 5504,'-18'-11'6490,"17"11"-5252,1 0-54,1 16 2863,2-11-3912,1-1-1,-1 0 0,1 0 0,0 0 1,0 0-1,0-1 0,0 0 0,1 0 1,0 0-1,-1 0 0,1 0 0,0-1 0,0 0 1,0 0-1,0-1 0,1 1 0,1-1-134,-4 0 44,17 4 27,0-1 0,1-1 0,-1 0 0,0-2 0,1 0 0,-1-2 0,0 0 1,1-1-1,-1-1 0,0-1 0,0-1 0,5-3-71,-19 8 14,0-1 0,0-1 0,-1 1-1,1-1 1,0 0 0,-1 0 0,1-1 0,-1 1 0,0-1 0,0 0 0,0-1-1,0 1 1,-1-1 0,0 0 0,1 0 0,-1-1 0,-1 1 0,1-1-1,0 0 1,-1 0 0,0 0 0,-1 0 0,1 0 0,-1-1 0,2-4-14,-3 7 8,0 1 1,-1-1-1,1 0 1,-1 0-1,1 0 0,-1 0 1,0 0-1,0 0 1,0 0-1,0 0 1,-1 0-1,1 0 1,-1 0-1,0 0 1,1 0-1,-1 0 1,-1 1-1,1-1 1,0 0-1,-1 1 1,1-1-1,-1 1 0,0-1 1,0 1-1,0 0 1,0 0-1,0 0 1,-1 0-1,1 0 1,0 0-1,-1 1 1,0-1-1,1 1 1,-3-1-9,-10-2 69,1 1 1,-1 0-1,0 1 0,1 1 1,-1 0-1,0 2 1,0-1-1,0 2 1,-4 0-70,-43 2-1,55-4-150,0-1 1,-1 2-1,1-1 0,0 1 1,0 0-1,0 0 1,0 1-1,0 0 1,0 0-1,0 0 1,1 1-1,-1 0 1,1 1-1,0-1 1,0 1-1,0 1 0,0-1 1,1 1-1,0 0 1,0 0-1,0 0 1,-2 4 150,2-3-771,4-5 275,-1 1 1,1-1-1,0 1 0,-1-1 1,1 1-1,0 0 0,0 0 1,0-1-1,0 1 0,0 0 1,1 0-1,-1 0 1,1 0-1,-1 0 0,1 0 1,-1 0-1,1 0 0,0 0 1,0 0-1,0 0 0,0 0 1,1 0-1,-1 0 0,1 0 496,5 10-4202</inkml:trace>
  <inkml:trace contextRef="#ctx0" brushRef="#br0" timeOffset="432.57">582 404 5632,'10'60'3024,"-10"-112"-843,0 75 710,0-21-1697,0-2-244,0 0-406,-1-2-86,-33-49 2251,17 9-2022,1-1-1,2 0 0,-7-43-686,19 79 66,1 0 1,0 0-1,0 0 0,0 0 1,1 0-1,0-1 0,0 1 1,1 0-1,0 0 0,0 0 0,1 0 1,0 0-1,0 1 0,0-1 1,1 0-1,0 1 0,0-1 1,1 1-1,0 0 0,0 0 1,0 1-1,1-1 0,3-2-66,-4 6 11,-1 1 0,0 0-1,1 0 1,-1 0-1,0 0 1,1 1 0,-1 0-1,1-1 1,0 1 0,-1 1-1,1-1 1,-1 0-1,0 1 1,1 0 0,-1 0-1,1 0 1,-1 0 0,0 0-1,0 1 1,1-1-1,-1 1 1,0 0 0,0 0-1,-1 0 1,1 0 0,0 0-1,-1 1 1,1 0 0,-1-1-1,0 1 1,0 0-1,1 2-10,21 15-1038,6-4-5911,-16-16 1733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5T01:26:49.350"/>
    </inkml:context>
    <inkml:brush xml:id="br0">
      <inkml:brushProperty name="width" value="0.1" units="cm"/>
      <inkml:brushProperty name="height" value="0.1" units="cm"/>
      <inkml:brushProperty name="color" value="#E71224"/>
    </inkml:brush>
  </inkml:definitions>
  <inkml:trace contextRef="#ctx0" brushRef="#br0">3420 4216 8320,'-12'5'4490,"18"34"-319,31 36 1749,23 37-3462,56 173-1679,-111-275-991,25 58-1507,-22-21-6099,-8-36 2693</inkml:trace>
  <inkml:trace contextRef="#ctx0" brushRef="#br0" timeOffset="214.502">3284 4950 9344,'0'16'3520,"0"-16"-1920,13 21-1024,-13-15 991,6 0-383,0-2-32,12-8-512,1-2-160,5-17-288,1 9-64,6-31 0,-6 8-416,5-17-128,-7 5-1216,8-11-447,-7 5-417,1-5-96,-6 11-1088</inkml:trace>
  <inkml:trace contextRef="#ctx0" brushRef="#br0" timeOffset="784.979">3559 3935 9088,'-13'57'8395,"28"40"-2871,-3-53-4614,62 173 671,34 41-1298,-102-255-313,-6-22-134,0 14 144,0-9-4,-1 1-17,0 0-1,1 0 1,1 0 0,0 0-1,1 0 1,0 0-1,1 0 1,1 0-1,0 1 1,0-1-1,7-10 42,-9 21 22,1-1 0,-1 1 0,1 0 0,0 0 0,0 0 0,0 1-1,0-1 1,0 0 0,0 1 0,0 0 0,0 0 0,1 0 0,-1 0 0,0 1 0,1-1 0,-1 1-1,1 0 1,-1 0 0,1 0 0,-1 0 0,1 1-22,0-1 20,16 0 61,115-11 105,-127 9-171,0 1-18,1-1 1,0 0-1,-1-1 0,1 0 0,-1 0 0,0 0 0,0-1 1,0-1-1,-1 1 0,1-1 0,-1 0 0,0-1 1,2-2 2,-3-1-33,0-1 0,0 0 0,-1 0 0,0 0 0,-1 0 0,0-1 0,-1 0 0,0 0 1,-1 0-1,0 0 0,0 0 0,-1 0 0,-1-1 0,0 1 0,0 0 0,-1-1 0,-1 1 1,-1-5 32,-3 4 16,5 15 117,0 4-2,1 0 0,1-1 0,-1 1 1,1 0-1,0 0 0,0-1 0,1 1 0,0-1 1,0 1-1,3 4-131,-3-7-22,0 0 0,0-1 0,1 1 0,-1-1 0,1 1 0,0-1 0,0 0 0,0 0 0,0-1 0,0 1 0,0 0 0,1-1-1,0 0 1,-1 0 0,1 0 0,0 0 0,0-1 0,0 0 0,0 1 0,0-1 0,0-1 0,0 1 0,1-1 22,6-4-751,0-2-1,-1 1 1,0-2-1,0 1 1,-1-1 0,0-1-1,0 1 1,0-2-1,-1 1 1,2-5 751,28-26-5669</inkml:trace>
  <inkml:trace contextRef="#ctx0" brushRef="#br0" timeOffset="1672.101">4739 2676 7040,'-5'-14'2474,"-15"7"3596,22 19-1196,66 81-1439,142 241-1115,-208-331-2311,4 3 11,-1 1-1,-1 0 1,1 0 0,-1 0-1,0 0 1,-1 1 0,0-1-1,0 1 1,-1 0 0,0 0-1,0 0 1,0 2-20,-2-8-19,-1-1 0,1 0 1,0 1-1,-1-1 0,1 0 1,-1 1-1,0-1 0,1 0 1,-1 0-1,0 1 0,0-1 1,0 0-1,0 0 0,1 0 1,-2 0-1,1 0 0,0 0 1,0-1-1,0 1 0,0 0 1,0 0-1,-1-1 0,1 1 0,0-1 1,-1 1-1,1-1 0,0 0 1,-1 1-1,1-1 0,-1 0 19,-2 1-47,-9 2-64,-1-1 0,0 0 0,0-1 0,0-1 0,0 0 0,1-1 0,-1-1 1,0 0-1,-5-1 111,3-1-24,0 2 0,0 0 0,0 2 0,0-1 0,0 2 1,-12 1 23,21 0 34,1 1 0,-1-1 0,1 1 0,0 1 0,0-1 0,0 1 0,1 0 0,-1 0 0,1 0 0,0 1 0,0 0 0,1 0 0,-1 0 0,1 1 0,0 0 0,0-1 0,1 1 0,0 1 1,0-1-1,0 0 0,1 1 0,0-1 0,0 1 0,1 0 0,0-1 0,0 1 0,0 0 0,1 0 0,0 0 0,0 0 0,1 0 0,0 0 0,0-1 0,1 1 0,0 0 0,0-1 0,0 1 0,1-1 1,2 5-35,0-5 3,1 0 1,-1 0 0,1-1 0,0 0-1,0 0 1,1-1 0,0 0 0,-1 0-1,1 0 1,1-1 0,-1 0 0,0 0-1,1-1 1,-1 0 0,1 0 0,0-1 0,0 0-4,7 1-394,-1-1 0,1 0 0,-1-1 0,1-1 0,-1 0 1,1-1-1,7-3 394,13 0-1787,-28 4 1223,0-1 1,0-1-1,0 1 1,0-1 0,0 0-1,-1 0 1,1-1-1,-1 0 1,0 0 0,0-1-1,0 0 1,-1 0-1,1 0 1,-1 0 0,1-3 563,9-7-2082,21-22-3124,-4 4 1564</inkml:trace>
  <inkml:trace contextRef="#ctx0" brushRef="#br0" timeOffset="2401.946">5312 2745 6784,'0'-34'4469,"-20"15"901,18 17-5224,-1 0 0,0 0-1,0 0 1,0 0-1,0 0 1,0 1 0,-1-1-1,1 1 1,0 0-1,-1 0 1,1 1 0,-1-1-1,1 0 1,-1 1-1,1 0 1,-1 0 0,1 0-1,-1 1 1,1-1-1,-1 1 1,1-1 0,-1 1-1,1 0 1,0 1-1,-1-1 1,1 0 0,0 1-1,0 0 1,0 0-1,-1 1-145,-5 7 301,0 1-1,1 0 0,1 0 0,0 1 1,0 0-1,1 1 0,0-1 0,2 1 1,-1 0-1,0 7-300,-2 8 275,1 0-1,1 0 1,1 0 0,2 1-1,1-1 1,1 4-275,0-22 21,0 1 1,0 0-1,2-1 0,-1 1 1,1-1-1,0 0 0,1 1 1,1-1-1,-1-1 0,5 8-21,-8-16-1,0 0 0,1 0-1,-1 0 1,0 0-1,1-1 1,-1 1 0,1 0-1,-1 0 1,1 0 0,0-1-1,-1 1 1,1 0 0,0-1-1,-1 1 1,1 0 0,0-1-1,0 1 1,0-1-1,-1 0 1,1 1 0,0-1-1,0 1 1,0-1 0,0 0-1,0 0 1,0 0 0,0 1-1,0-1 1,0 0 0,0 0-1,0 0 1,-1 0 0,1-1-1,0 1 1,0 0-1,0 0 1,0 0 0,0-1-1,0 1 1,0-1 0,0 1-1,-1 0 1,1-1 0,0 0-1,0 1 1,0-1 0,-1 1-1,1-1 1,0 0 0,-1 0-1,1 1 1,-1-1-1,1 0 1,-1 0 0,1 0-1,-1 1 1,0-1 0,1 0-1,-1 0 1,0 0 0,1 0-1,-1 0 1,0-1 1,9-18-96,0 0 0,-2 0 0,0-1 0,-1 0 1,-1-1-1,-1-7 96,15-51-193,-19 80 193,13-33 430,-13 32-420,0 1-1,0-1 0,1 1 0,-1-1 1,0 1-1,1-1 0,-1 1 0,0-1 1,1 1-1,-1-1 0,0 1 0,1 0 0,-1-1 1,1 1-1,-1 0 0,1 0 0,-1-1 1,1 1-1,-1 0 0,1 0 0,-1 0 1,1-1-1,-1 1 0,1 0 0,-1 0 1,1 0-1,-1 0 0,1 0 0,0 0 1,-1 0-1,1 0 0,-1 0 0,1 0 1,-1 1-1,1-1 0,-1 0 0,1 0 0,-1 0 1,1 1-1,-1-1 0,1 0 0,-1 1 1,1-1-1,-1 0 0,0 1 0,1-1 1,-1 0-1,1 1 0,-1-1 0,0 1 1,1-1-1,-1 1 0,0-1 0,0 1 1,1 0-10,-1-1 3,1 2-2,0 0 0,0 0 0,0 0 0,0-1 0,0 1 0,1 0 0,-1-1 0,1 1 0,-1-1 0,1 1 0,-1-1 0,1 1 0,0-1-1,0 0 1,0 0 0,0 0 0,0 0 0,0 0 0,0-1 0,0 1 0,0-1 0,0 1 0,0-1 0,0 0 0,1 1 0,-1-1 0,0 0 0,0-1 0,0 1 0,1 0-1,3-5-270,-1 0 0,1 0 0,-1 0 1,0-1-1,-1 1 0,1-1 0,-1-1 1,0 1-1,-1 0 0,1-1 0,-1 0 1,-1 0-1,1 0 0,-1 0 0,0 0 1,-1 0-1,0 0 0,0-1 0,0-5 270,-1-3-277,0 0-1,-1 1 0,-1-1 0,-1 0 0,0 1 1,-5-15 277,1 3-152,-30-172-270,-23-107 1894,41 211 1270,21 84-774,7 33-1136,6 48-48,-12-58-686,3 17-34,1-1 0,1 0 1,1 0-1,2-1 0,1 0 1,1-1-1,1 0 0,1-1 1,1-1-1,15 17-64,-22-34-82,-1 1 1,1-2 0,0 1-1,1-1 1,-1-1-1,1 1 1,0-2 0,1 0-1,-1 0 1,1 0 0,-1-1-1,1-1 1,0 0-1,0-1 1,7 1 81,-11-2-615,0 0 0,1-1 0,-1 1-1,0-1 1,0 0 0,-1-1 0,1 0 0,0 0 0,0-1 0,-1 1 0,1-1 0,-1-1-1,0 1 1,0-1 0,5-4 615,9-10-5242</inkml:trace>
  <inkml:trace contextRef="#ctx0" brushRef="#br0" timeOffset="2602.42">5312 2622 11392,'-6'10'4288,"6"-10"-2305,0 0-2015,0 0 800,0-10-512,0 4-64,12-31-192,0 4-32,13-16 32,0 12-1216,6-25-511,-9 15-1185,21-9-512,-6 13-64</inkml:trace>
  <inkml:trace contextRef="#ctx0" brushRef="#br0" timeOffset="3166.477">5916 1878 4736,'16'0'3514,"-14"0"-2212,-2 0 58,12-6 1850,-11-25-463,-2 29-2681,0 1 0,1-1-1,-1 1 1,0-1 0,0 1 0,0-1 0,0 1 0,0 0-1,-1 0 1,1-1 0,0 1 0,-1 0 0,1 0 0,0 0-1,-1 0 1,1 1 0,-1-1 0,0 0 0,1 1 0,-1-1 0,0 1-1,1-1 1,-1 1 0,0 0 0,1 0 0,-1-1-66,-6-1 298,0 0-103,-1 1-1,1-1 0,0 2 0,0-1 0,0 1 0,-1 0 0,1 1 0,0 0 1,0 0-1,-6 2-194,7 1 79,0 0 0,1 0 1,-1 0-1,1 1 0,0 0 0,0 0 1,1 1-1,-1 0 0,1 0 1,1 0-1,-1 0 0,1 1 0,0 0 1,0-1-1,0 4-79,-2 4 96,2-1 1,-1 1-1,2 0 0,0 0 1,1 0-1,0 0 0,1 1 1,0-1-1,1 0 0,2 9-96,-2 4 109,-1-10-80,0 0 0,2 0 0,0 0 0,0 0-1,2-1 1,0 1 0,1 0 0,0-1 0,2 0 0,0 0 0,1 0 0,3 5-29,-9-19 0,0-1 0,0 0 0,0 0 1,0 0-1,0 0 0,0 0 1,0 0-1,0 0 0,0 0 0,0 0 1,0 0-1,1 0 0,-1-1 0,0 1 1,1-1-1,-1 1 0,1-1 0,-1 1 1,0-1-1,1 0 0,-1 0 1,1 1-1,-1-1 0,1 0 0,-1-1 1,1 1-1,-1 0 0,1 0 0,-1 0 1,0-1-1,1 1 0,-1-1 1,1 1-1,-1-1 0,0 0 0,0 1 1,1-1-1,-1 0 0,0 0 0,0 0 1,0 0-1,0 0 0,0 0 0,0 0 1,1-2-1,38-54-18,26-122-110,-57 154 121,-9 21 12,1 1-1,-1-1 1,1 1-1,0 0 1,0-1-1,0 1 1,1 0-1,-1 0 1,1 0-1,0 0 1,-1 0-1,1 0 1,1 0-1,-1 0 1,0 1-1,1-1 1,-1 1-1,1 0 1,0 0-1,-1 0 1,1 0-1,0 0 1,1 1-1,-1-1 1,0 1-1,0 0 1,0 0-1,1 0 1,-1 0-1,4 0-4,62-6-474,19-12-5756,-56 12 1127</inkml:trace>
  <inkml:trace contextRef="#ctx0" brushRef="#br0" timeOffset="-5263.727">342 8058 4992,'3'-6'989,"-1"-1"0,1 0-1,-2 0 1,1 0 0,-1 0 0,0 0 0,0 0 0,-1 0 0,0 0 0,0 0-1,-1-2-988,1-8 1368,-1 14-1262,1 0 1,0 0 0,-1 0-1,0 0 1,0 0 0,0 0-1,0 0 1,0 1 0,0-1-1,-1 0 1,1 1 0,-1-1-1,0 1 1,1 0 0,-1-1-1,0 1 1,-1 0 0,1 0-1,0 0 1,-1 0 0,1 1-1,-1-1 1,1 1 0,-1-1-1,0 1 1,0 0 0,-2-1-107,-3 4 5,0 0 1,0 0 0,0 1-1,1 0 1,-1 0-1,1 1 1,-1 0 0,1 0-1,0 1 1,1-1-1,-1 2 1,1-1 0,0 1-1,0 0 1,1 0-1,0 0 1,0 1 0,0 0-1,1 0 1,-3 7-6,-16 25 58,2 1 0,2 1-1,1 0 1,3 2 0,1 0 0,2 0 0,3 1 0,-5 45-58,7-51 171,1 3-10,1-1 0,3 1 1,1 0-1,3 0 0,3 26-161,-4-51 33,0 0 0,1 0 0,1 0 0,0 0 0,1-1 0,1 0 0,0 1 0,1-2 0,1 1 0,0-1 0,1 0 0,1 0 1,0-1-1,0 0 0,4 2-33,-7-11 60,1 1 1,0-1 0,1 0 0,-1-1 0,1 1-1,-1-1 1,1-1 0,0 0 0,0 0 0,2 0-61,1-2-54,-1-1 0,1 0 1,-1-1-1,1 0 1,-1-1-1,0 0 0,0-1 1,0 0-1,-1 0 1,1-1-1,-1 0 0,0-1 1,0 0-1,-1 0 0,0-1 1,0 0-1,0-1 1,-1 1-1,5-8 54,115-131-9306,-90 107 5242</inkml:trace>
  <inkml:trace contextRef="#ctx0" brushRef="#br0" timeOffset="-4363.841">880 8058 4224,'1'-2'403,"0"0"-1,0 0 1,0 1-1,-1-1 1,1 0 0,-1 0-1,1 0 1,-1-1 0,0 1-1,0 0 1,0 0 0,0 0-1,0 0 1,0 0 0,-1 0-1,1 0 1,-1 0 0,0 0-1,1 0 1,-1-1-403,-33-45 2821,28 42-2665,0 0 0,0 1 0,0 0 0,-1 0 0,1 1 0,-1 0 0,0 0 0,-1 0 0,1 1 0,-1 0 0,1 1 0,-1 0 0,0 0 0,0 0 0,0 1 0,0 0 0,0 1-1,0-1 1,0 2 0,0-1 0,0 1 0,0 0 0,0 1 0,0 0 0,1 0 0,-1 1 0,1 0 0,-1 0 0,1 1 0,0 0 0,0 0 0,0 0 0,1 1 0,0 0 0,0 1 0,0-1 0,-1 2-156,-1 10 206,-1 1 0,2 0 1,1 0-1,0 0 0,1 1 1,1 0-1,1 0 0,0 0 1,2 0-1,0 0 0,1 1 1,1-1-1,1 6-206,-1 23 395,-1-28-261,1 0 0,1 0 1,1 0-1,0-1 0,2 1 0,2 3-134,-7-19 6,1-1-1,0 1 1,0-1-1,0 0 1,1 1-1,-1-1 1,1 0-1,0 0 1,0 0-1,0 0 1,0 0-1,0 0 1,1-1-1,-1 1 1,1-1-1,0 0 1,0 0-1,0 0 1,0 0-1,0 0 1,0 0-1,0-1 1,0 1-1,1-1 0,-1 0 1,1 0-1,-1-1 1,1 1-1,-1-1 1,1 1-1,-1-1 1,1 0-1,-1 0 1,1-1-6,4-3-26,-1 0-1,0 0 1,0-1-1,0 0 1,0 0 0,-1-1-1,0 0 1,0 0-1,0-1 1,-1 1 0,0-1-1,-1 0 1,1-1-1,-1 1 1,-1-1 0,1 0-1,-1 0 1,0 0-1,-1 0 1,1-6 26,60-192-1056,-55 184 957,-8 19 100,0 0-1,0 0 1,1 1-1,0-1 1,-1 0-1,1 0 0,0 1 1,1-1-1,-1 1 1,0-1-1,1 1 1,-1 0-1,1-1 1,0 1-1,-1 0 1,1 0-1,0 0 1,1 0-1,-1 0 0,0 1 1,0-1-1,1 1 1,-1-1-1,1 1 1,-1 0-1,1 0 1,0 0-1,-1 0 1,3 0-1,-1 2 17,0 0 1,0 0-1,0 1 1,0-1-1,0 1 1,-1 0 0,1 0-1,-1 0 1,1 1-1,-1-1 1,0 1-1,0 0 1,0 0-1,0 0 1,0 0 0,-1 0-1,1 1-17,21 20 107,-22-22-112,0 0 0,0 0 0,0 0 0,1-1 0,-1 1-1,0-1 1,1 1 0,-1-1 0,1 0 0,-1 0 0,1 0 0,-1 0 0,1 0 0,0 0 0,-1-1 0,1 0-1,0 1 1,0-1 0,0 0 0,-1 0 0,1-1 0,0 1 0,0 0 0,-1-1 0,1 0 0,0 0 0,-1 0 0,1 0-1,-1 0 1,1 0 0,-1 0 0,1-1 0,-1 1 0,0-1 0,0 0 0,0 0 0,0 0 0,0 0 0,0 0 0,0 0-1,-1 0 1,1-1 0,0-1 5,8-29-138,-2 0 0,-1 0 0,-1-1-1,-2 0 1,-2 0 0,-1 0 0,-1 0 0,-2 0-1,-2 0 1,0 1 0,-3-1 0,-2-2 138,-47-173-6,-52-122 1894,105 319-1345,8 18 82,10 22-86,58 166 416,-16-13-513,-49-161-486,-4-5-117,1-1 1,1 1 0,0-1-1,1-1 1,1 0 0,0 0 0,0 0-1,1-1 1,1 0 0,0 0 0,0-1-1,5 2 161,28 3-4612,25-27-8631,-37 0 8843</inkml:trace>
  <inkml:trace contextRef="#ctx0" brushRef="#br0" timeOffset="-3399.342">1503 7072 7168,'-12'-8'4064,"-3"5"-3904,9 3 368,-20-3 4137,-7 4-2086,8 0-1018,22-1-1436,0 0 1,0 0 0,0 1 0,0 0-1,0-1 1,0 1 0,0 0 0,1 1 0,-1-1-1,0 0 1,0 1 0,1-1 0,-1 1-1,1 0 1,0 0 0,0 0 0,-1 0-1,1 0 1,0 1 0,1-1 0,-1 0-1,0 1 1,1 0 0,-1-1 0,1 1-1,-1 1-125,-18 74 571,20-78-561,-4 35 250,2 0 0,1-1 0,2 1 0,3 17-260,-1-13 192,-2-20-109,1 1-1,0-1 0,2 0 1,0 0-1,1-1 0,1 1 1,1-1-1,1 0 1,4 8-83,-10-23-5,1 0 1,-1 0-1,0 0 1,1-1 0,0 1-1,-1 0 1,1-1-1,0 0 1,0 0 0,1 0-1,-1 0 1,0 0-1,1 0 1,-1-1 0,1 0-1,-1 0 1,1 0-1,0 0 1,-1 0 0,1-1-1,0 1 1,-1-1 0,1 0-1,0 0 1,0-1-1,-1 1 1,1-1 0,0 0-1,0 0 1,-1 0-1,1 0 1,-1-1 0,1 1-1,1-2 5,8-11-143,-2 0-1,1-1 1,-2-1-1,0 1 1,-1-1-1,0-1 1,-2 0-1,0 0 1,-1-1 0,2-7 143,3-8-70,-1 0 1,-1-1 0,-2-1-1,-1 1 1,-2-1 0,-2 0-1,-1-4 70,-1 25 2,-1 11 0,0-1 1,1 0 0,-1 0-1,1 1 1,0-1 0,0 0 0,1 0-1,-1 1 1,1-1 0,-1 0 0,1 1-1,0-1 1,1 1 0,-1-1-1,1 1 1,-1-1 0,1 1 0,0 0-1,0 0 1,0 0 0,1 0 0,-1 0-1,3-2-2,-2 5 27,-1 1 1,1-1-1,0 0 0,-1 1 0,1 0 0,0-1 0,-1 1 0,1 0 0,-1 0 1,1 0-1,-1 1 0,0-1 0,1 1 0,-1-1 0,0 1 0,0 0 0,0 0 1,0-1-1,0 1 0,-1 1 0,1-1 0,-1 0 0,1 1-27,15 18 113,-11-12-92,1 1 0,1-2 0,-1 1-1,1-1 1,0 0 0,1-1 0,0 0-1,0 0 1,1-1 0,0 0 0,5 2-21,-12-8-1,0 0 0,1 0 0,-1-1 0,1 1 0,-1-1 0,0 0 0,1 0 0,-1 0 0,0 0 0,0-1 0,0 1 0,0-1 0,0 0 0,0 0 0,0 0 0,0 0 0,-1 0 0,1-1 0,-1 1 0,0-1 0,0 1 0,1-1 0,-2 0 0,1 0 0,0 0 0,-1 0 0,1 0 0,-1-1 0,0 1 0,0 0 0,0-1 0,-1 1 0,1 0 0,-1-1 0,0-1 1,5-7-3,2-43-114,30 33-112,-14-9-3089,-5 3-3609,-1 12 404,-4-1 1430</inkml:trace>
  <inkml:trace contextRef="#ctx0" brushRef="#br0" timeOffset="-2351.228">1782 6143 6144,'-27'-27'4486,"2"22"2153,25 24-3375,37 83 864,59 162-2176,-90-239-1993,2 0 0,0-1 1,2 0-1,1 0 1,1-1-1,1 0 1,1-1-1,0-1 1,2 0-1,13 12 41,10-11-2145,8-35-3384,31-54-7660,-47 39 9797</inkml:trace>
  <inkml:trace contextRef="#ctx0" brushRef="#br0" timeOffset="-1486.524">2430 6236 6656,'-23'-40'7146,"18"34"-6887,1 0-1,-1 0 0,-1 0 1,1 1-1,-1-1 1,0 2-1,0-1 1,0 0-1,-1 1 0,0 1 1,-4-3-259,8 4 88,0 1-18,0-1 0,0 1 0,0-1 1,0 1-1,0 0 0,0 0 0,0 0 0,0 1 0,-1-1 0,1 1 0,0 0 0,0 0 0,0 0 1,-1 0-1,1 0 0,0 1 0,-3 0-70,0 5 215,-1 0 0,1 1 0,0 0 0,0 0 0,1 0 0,0 1 1,0 0-1,1 0 0,0 0 0,0 0 0,1 1 0,0-1 0,1 1 0,0 0 0,0 0 0,1 0 1,0 0-1,0 0 0,1 0 0,1 0 0,0 7-215,-1 160 1925,16-107-1702,-16-68-222,1 0 0,0 1 0,-1-1 0,1 0 0,0 0 0,0 1 0,-1-1 0,1 0 0,0 0 0,0 0 1,0 0-1,0 0 0,1 0 0,-1 0 0,0-1 0,0 1 0,1 0 0,-1-1 0,0 1 0,0-1 0,1 1 0,-1-1 0,1 0 1,-1 1-1,0-1 0,1 0 0,-1 0 0,1 0 0,-1 0 0,1 0 0,-1 0 0,0-1 0,1 1 0,-1 0 0,1-1 0,-1 1 1,0-1-1,0 1 0,1-1 0,-1 0 0,0 1 0,0-1 0,1 0 0,-1 0 0,0 0 0,0-1-1,6-4-72,-1-1 1,-1 0-1,1 0 0,-1 0 0,-1-1 0,1 1 0,-1-1 0,-1 0 1,1-1-1,0-4 72,11-21-242,-4 8 282,-10 22-25,0 0-1,0 1 0,0-1 1,1 0-1,0 0 1,0 1-1,0-1 0,0 1 1,0 0-1,1-1 0,-1 1 1,1 0-1,0 1 0,0-1 1,0 0-1,0 1 1,1-1-1,0 1-14,27 12 960,48 12-1280,-76-23 78,1-1 0,-1 1 0,1-1 0,-1 0 0,0 0 0,1 0 0,-1 0-1,0 0 1,0-1 0,0 1 0,-1-1 0,1 0 0,-1 0 0,1 0 0,-1 0 0,0-1 0,0 1 0,-1 0 0,1-1 0,-1 1 0,1-1 0,-1 0 0,0 1 0,0-2 242,-1 4-68,7-19-906,-1-1-1,-1 0 1,0 0 0,-2 0 0,-1-1 0,0-3 974,-2 4-492,0 0 0,-1-1 0,-2 1 0,0 0 0,-4-11 492,1 1-234,-52-184 661,32 122 699,10 29 1690,-4 1-1,-2 1 1,-16-30-2816,21 65 1780,10 23-866,7 19 467,10 18-1013,1 0 0,1-1 0,2 0 0,1-1 1,2-1-1,2 3-368,8 15 212,97 135 71,-117-174-275,1 0 0,0 0 1,0-1-1,0 0 1,1-1-1,0 0 1,1 0-1,0-1 1,0 0-1,0 0 0,0-1 1,10 2-9,-15-5-93,0-1 0,0-1 0,0 1 0,0-1 0,0 0 0,0 0 1,1 0-1,-1-1 0,0 0 0,0 0 0,0 0 0,0-1 0,-1 1 0,1-1 0,0 0 0,-1-1 0,1 1 1,-1-1-1,0 0 0,1 0 0,-1 0 0,-1 0 0,1-1 0,0-1 93,8-6-1639,-1-1 1,-1-1-1,0 0 0,-1 0 0,-1-1 1,0 0-1,2-6 1639,3-12-6075,0 5 1553</inkml:trace>
  <inkml:trace contextRef="#ctx0" brushRef="#br0" timeOffset="-1234.909">2534 5839 11392,'-18'7'4288,"18"-7"-2305,0-13-2015,0 13 800,6-4-448,-6-2-32,12-15-160,1 5-96,11-17 0,-5 6-960,12-12-320,-9 6-1215,3-4-449,0 5-1088</inkml:trace>
  <inkml:trace contextRef="#ctx0" brushRef="#br0" timeOffset="-564.715">2857 5568 7296,'0'49'9621,"13"-62"-8400,-6-1-1120,0 0 0,-1 0 0,-1-1 0,-1 0 0,0 0 0,-1 0 0,1-11-101,-2 15 24,5-20-1,-4 18 14,0 0 1,-1 0 0,0 0 0,-1 0 0,0-1 0,-1 1 0,-1-4-38,1 16 0,0 0 1,0 0 0,0 0 0,0 0-1,0 0 1,0 0 0,0 0 0,0 1-1,0-1 1,-1 0 0,1 0 0,0 0-1,0 0 1,-1 0 0,1 1 0,-1-1-1,1 0 1,-1 0 0,1 1 0,-1-1-1,1 0 1,-1 0 0,0 1 0,1-1-1,-1 1 1,0-1 0,0 1 0,1-1-1,-1 1 1,0-1 0,0 1 0,0 0-1,0-1 1,1 1 0,-1 0 0,0 0-1,0 0 1,0 0 0,0-1 0,0 1-1,0 1 1,0-1 0,0 0-1,-3 9 217,0 0 0,1 0-1,0 1 1,0-1 0,1 1 0,0-1 0,1 1 0,0 0 0,1 6-217,-2 0 172,0 0 0,2 0 1,0-1-1,1 1 0,0 0 1,2-1-1,-1 1 0,2-1 0,0 1 1,1-1-1,1-1 0,0 1 1,3 3-173,-8-16-6,1 1 0,0 0 1,0-1-1,1 0 0,-1 0 0,0 0 1,1 0-1,-1 0 0,1 0 1,0 0-1,0-1 0,0 0 0,-1 1 1,1-1-1,0 0 0,1 0 1,-1-1-1,0 1 0,0-1 1,0 1-1,0-1 0,0 0 0,1 0 1,-1 0-1,0-1 0,0 1 1,0-1-1,0 0 0,0 0 0,0 0 1,0 0 5,90-54-3594,-52 22 112,-3-1-1542</inkml:trace>
  <inkml:trace contextRef="#ctx0" brushRef="#br0" timeOffset="4689.843">905 10094 5504,'14'0'1920,"-9"4"-806,49 101 8166,-18-29-4763,-30-61-3141,-19-20-304,-57-51-677,10 1-352,-23-20 114,3-4 0,-8-17-157,53 52 214,2-1-1,2-1 0,2-1 1,2-2-1,-15-41-213,31 69 46,2-1 0,1-1 0,1 1 0,1-1 0,1 0 0,1 0 0,1-1 0,0-11-46,3 30-96,0 0 1,1 0-1,0 0 0,0 0 1,0 1-1,0-1 1,0 0-1,1 1 1,0-1-1,0 1 0,1 0 1,-1-1-1,3-1 96,-4 4-212,1 0-1,-1 0 1,1 1-1,-1-1 1,1 1-1,0 0 1,0-1-1,0 1 0,0 0 1,0 0-1,0 0 1,0 0-1,0 1 1,0-1-1,0 0 1,1 1-1,-1 0 1,0-1-1,0 1 1,1 0 212,62 26-10395,-41-11 6289</inkml:trace>
  <inkml:trace contextRef="#ctx0" brushRef="#br0" timeOffset="4923.282">519 10084 8192,'-11'51'5370,"9"-37"-2140,3-20-1804,1-7-1363,1 0 0,0 0-1,1 0 1,0 1 0,1-1 0,1 1-1,0 1 1,1-1 0,0 1-1,0 0 1,7-7-63,-3 3-125,110-143-7261,-66 103 320,-29 33 4367</inkml:trace>
  <inkml:trace contextRef="#ctx0" brushRef="#br0" timeOffset="5548.023">1063 9889 8064,'22'41'4336,"21"47"3631,-42-50-4383,-1-37-3152,-1-3-144,-45-83 966,16-16-966,29 66-326,2-1 1,2 1 0,1 0-1,1 0 1,2 0 0,5-11 37,27-36-22,-38 80 22,1 1 0,-1-1 0,1 0 0,-1 1 0,1-1 0,0 1-1,-1-1 1,1 1 0,0 0 0,0 0 0,0 0 0,0 0 0,0 0 0,0 0 0,0 1 0,0-1-1,0 0 1,1 1 0,-1 0 0,0 0 0,0-1 0,0 1 0,1 1 0,-1-1 0,0 0-1,0 0 1,0 1 0,0-1 0,1 1 0,-1 0 0,0 0 0,0 0 0,0 0 0,0 0 0,-1 0-1,1 0 1,0 1 0,0 0 0,64 62 20,-54-49-15,-8-9 2,0 1 0,1-1 0,0 1 0,0-1 0,1-1 0,0 1 0,0-1 0,0 0 0,1 0-1,-1-1 1,1 0 0,0 0 0,0-1 0,1 1 0,-1-2 0,1 1 0,5 1-7,-6-3-3,1 1 1,-1-1 0,1-1-1,0 1 1,-1-1-1,1-1 1,-1 1-1,1-1 1,-1 0 0,1-1-1,-1 0 1,0 0-1,0-1 1,1 0 0,-2 0-1,1 0 1,0-1-1,-1 0 1,0 0-1,0-1 1,0 0 0,1-1 2,-4 2 14,0 0 1,0-1 0,-1 1-1,1-1 1,-1 0 0,0 0-1,0 0 1,-1 0 0,0 0-1,1 0 1,-2 0 0,1 0-1,-1-1 1,1 1 0,-1 0-1,-1-1 1,1 1 0,-1 0-1,0 0 1,-1-4-15,-5-3 11,0 0 1,-1 0-1,0 1 1,0 0-1,-1 1 1,-1-1-1,0 2 1,0-1-1,-1 2 1,-1-1-1,1 1 1,-1 1-1,-2 0-11,9 5-48,1 0-1,-1 0 1,-1 1 0,1 0-1,0 0 1,0 1 0,0-1-1,0 1 1,-1 0 0,1 1-1,0-1 1,0 1-1,0 0 1,-1 0 0,1 1-1,1-1 1,-1 1 0,0 0-1,0 1 1,1-1 0,-1 1-1,1 0 1,-1 0-1,1 0 1,0 0 0,1 1-1,-1 0 1,1 0 0,-1 0-1,0 1 49,-35 71-6069,38-70 4861,0-1 1,0 1-1,0 0 1,0 0-1,1 0 1,0 0-1,1-1 1,-1 1 0,1 0-1,0 0 1,0-1-1,3 6 1208,2 5-2917</inkml:trace>
  <inkml:trace contextRef="#ctx0" brushRef="#br0" timeOffset="6207.068">1386 9149 6656,'-3'-10'1256,"-3"-11"2441,3 30 1872,10 26-2604,-4-26-2725,2 0 0,-1-1 0,1 1 0,0-1 0,1 0 0,0 0 0,0-1 0,0 0 0,1 0 0,0 0 0,1-1 0,0 0 0,0 0 0,0-1 0,0 0 0,7 2-240,4 6 54,-10-7-29,-1 0 1,1-1-1,1 0 1,-1 0 0,0-1-1,1 0 1,0-1-1,0 0 1,0 0 0,10 0-26,48-7 90,-60-30-531,-9 21 312,-11-114-63,7 109 252,-1-41 530,28 81 2,-10-5-463,-7-8-108,0-1 0,1 1 1,0-1-1,1 0 0,-1-1 1,2 0-1,-1 0 0,1 0 0,0-1 1,0 0-1,1 0 0,6 2-21,-14-7 0,1 0-1,-1 0 0,1-1 1,-1 1-1,0-1 0,1 1 1,-1-1-1,1 1 0,-1-1 1,1 0-1,-1 0 1,1 0-1,-1 0 0,1 0 1,-1 0-1,1 0 0,0 0 1,-1-1-1,0 1 0,1-1 1,-1 1-1,1-1 0,-1 1 1,1-1-1,-1 0 1,0 0-1,0 1 0,1-1 1,-1 0-1,0 0 0,0-1 1,0 1-1,0 0 0,0 0 1,0 0-1,0-1 1,-1 1-1,1 0 0,0-1 1,-1 1-1,1 0 0,-1-1 1,1 1-1,-1-1 0,0 1 1,1-1-1,-1 1 0,0-1 1,0 0-1,0 0 1,24-116 0,-22 42 80,-1 75-60,-1 0 0,0 0 0,1 0 0,-1 0-1,1 1 1,-1-1 0,1 0 0,-1 0 0,1 0-1,0 1 1,-1-1 0,1 0 0,0 1 0,-1-1-1,1 0 1,0 1 0,0-1 0,0 1 0,0-1 0,0 1-1,-1 0 1,1-1 0,0 1 0,0 0 0,0 0-1,0 0 1,0-1 0,0 1 0,0 0 0,0 0 0,0 0-1,0 1 1,0-1 0,0 0 0,0 0 0,0 0-1,0 1-19,20-2-2,19-21-2172,-8-12-3298,-10 9 446,3 2-136</inkml:trace>
  <inkml:trace contextRef="#ctx0" brushRef="#br0" timeOffset="10008.32">2125 7896 6784,'-12'-69'11898,"23"74"-10367,68 53 1125,18 22-1120,76 79-1536,-57-50 330,-104-98-432,17 17-668,-22-2-3280,-39-7-3843,24-16 6501,-29 8-4720,17-5 3456</inkml:trace>
  <inkml:trace contextRef="#ctx0" brushRef="#br0" timeOffset="10289.994">2138 8411 5120,'-16'19'1834,"10"-22"-767,-7-27-235,13 30-783,0 1 0,0-1 0,0 0 0,0 1 0,0-1 0,0 1 0,0-1 0,0 0 0,0 1 0,0-1 1,0 0-1,0 1 0,0-1 0,-1 0 0,1 1 0,0-1 0,0 0 0,0 1 0,0-1 0,-1 0 0,1 0 0,0 1 0,0-1 0,-1 0 0,1 0 0,0 1 0,-1-1 0,1 0 0,0 0 0,0 0 0,-1 0 0,1 1 0,0-1 0,-1 0 0,1 0 1,0 0-1,-1 0 0,1 0 0,-1 0 0,1 0 0,0 0 0,-1 0 0,1 0 0,0 0 0,-1 0 0,1 0 0,0 0 0,-1 0 0,1 0 0,0-1 0,-1 1 0,1 0 0,0 0 0,-1 0 0,1 0 0,0-1 0,0 1 0,-1 0 0,1 0 0,0-1 1,0 1-1,-1 0 0,1-1 0,0 1 0,0 0-49,-6 30 2769,6-29-2701,0 0-1,1 0 1,-1 0-1,0-1 0,0 1 1,1 0-1,-1 0 1,0 0-1,1 0 1,-1 0-1,1 0 0,-1-1 1,1 1-1,-1 0 1,1 0-1,0-1 1,-1 1-1,1 0 1,0-1-1,0 1 0,-1 0 1,1-1-1,0 1 1,0-1-1,0 0 1,0 1-1,0-1 0,0 0 1,-1 1-1,1-1 1,0 0-1,0 0 1,0 0-1,0 0 1,0 0-1,0 0 0,0 0 1,0 0-1,0 0 1,0-1-1,0 1 1,0 0-1,0 0 1,0-1-1,0 1 0,-1-1 1,1 1-1,0-1 1,0 1-1,0-1 1,-1 0-1,1 1 0,0-1 1,-1 0-1,1 1 1,0-1-1,-1 0 1,1 0-1,-1 0 1,1 1-1,-1-1 0,0-1-67,20-12 149,126-105 129,-116 89-1256,-2-2 0,-1-1 0,19-31 978,-36 48-994,-1-1 1,0 1-1,-2-2 1,0 1-1,0-1 1,-2 0-1,0 0 1,-1 0 0,-1-1-1,-1-2 994,-1-17-2896,-1 4 683</inkml:trace>
  <inkml:trace contextRef="#ctx0" brushRef="#br0" timeOffset="10875.335">2241 7559 7040,'-25'-19'4682,"20"25"499,10 18-4015,27 5 217,-13-18-804,77 52 1176,130 83-784,-186-119-950,-36-23 17,1 0 1,0 0 0,1 0 0,-1-1 0,1 0 0,-1 0 0,1 0 0,0-1 0,0 1-1,1-1 1,-1-1 0,0 0 0,0 1 0,3-1-39,33-27 80,-10 2-304,6-4 347,27-46-54,-62 68-70,0 1 0,0-1 1,-1 1-1,1-1 0,-1 0 0,-1 0 0,1 0 1,-1 0-1,0 0 0,0 0 0,-1-1 0,0 1 1,0 0-1,0 0 0,-1 0 0,0 0 0,0-1 1,-1 1-1,1 0 0,-3-3 1,-13-15-155,14 26 170,1-1 0,0 1 0,0-1 0,0 1 1,0 0-1,0 0 0,0 0 0,0 0 0,1 0 0,-1 0 0,1 0 0,-1 0 0,1 1 0,0-1 0,0 1 0,0-1 0,0 1 0,1-1 0,-1 1 0,1-1 0,-1 1 0,1 0 0,0-1 0,0 1 0,0 0 1,0-1-1,0 1 0,1 0-15,0-1 14,0 0 1,0 1 0,0-1 0,0 0 0,0 0-1,1 0 1,-1 0 0,1 0 0,0-1 0,-1 1-1,1 0 1,0-1 0,0 1 0,0-1 0,0 0-1,0 1 1,0-1 0,0 0 0,1 0-1,-1-1 1,0 1 0,1 0 0,-1-1 0,0 1-1,1-1 1,-1 0 0,2 0-15,69-3-1032,-66 2 747,78-20-5203,-41 9 273</inkml:trace>
  <inkml:trace contextRef="#ctx0" brushRef="#br0" timeOffset="11439.113">3755 6838 5632,'10'6'1575,"-2"15"8471,-8-20-9918,0 1-1,0-1 1,0 0 0,0 1-1,0-1 1,0 0 0,-1 0 0,1 1-1,-1-1 1,1 0 0,-1 0 0,1 1-1,-1-1 1,0 0 0,1 0 0,-1 0-1,0 0 1,0 0 0,0 0 0,0 0-1,0 0 1,0 0 0,0 0-1,0-1 1,0 1 0,0 0 0,-1-1-1,1 1 1,0-1 0,0 1 0,-1-1-1,1 0 1,0 1 0,0-1 0,-1 0-1,1 0 1,0 0 0,-1 0 0,1 0-1,0 0 1,-2-1-128,-8 2 269,0-1 1,0-1-1,1 0 0,-1-1 1,0 0-1,0 0 0,1-1 1,0 0-1,-1-1 0,1 0 1,0-1-1,-4-3-269,3 1 51,0 0 0,1 0 0,0-1 1,0-1-1,0 0 0,1 0 0,1-1 0,-1 0 1,2 0-1,-6-9-51,-53-118 53,60 117-79,1 0 0,1-1-1,1 0 1,1 0 0,0 0 0,2 0-1,1-1 1,0 1 0,1 0 0,2 0-1,0 1 1,2-3 26,-2 9-737,1 0-1,1 1 1,0-1-1,1 1 1,0 0-1,1 1 1,1 0 737,9-12-3557,-1 2-1728</inkml:trace>
  <inkml:trace contextRef="#ctx0" brushRef="#br0" timeOffset="11859.551">3377 6844 7808,'-2'1'515,"0"1"1,1-1-1,-1 1 1,1 0-1,0-1 0,-1 1 1,1 0-1,0 0 1,0 0-1,0 0 1,0 0-1,1 0 1,-1 0-1,0 0 1,1 0-1,0 1 0,-1-1 1,1 0-1,0 0 1,0 2-516,0-3 1338,6-7 220,106-75-390,-95 62-1210,-10 11 33,0 0 1,0 1 0,0-1-1,1 1 1,0 1 0,0 0 0,1 0-1,0 0 1,0 1 0,0 0-1,7-2 9,-8 5 63,-1 0 0,1 0 0,-1 1-1,1 0 1,-1 1 0,1-1 0,-1 1-1,1 1 1,0-1 0,-1 1 0,1 1 0,-1-1-1,4 3-62,56 2 112,-44-15-4228,-3-24-7773,-14 16 7479</inkml:trace>
  <inkml:trace contextRef="#ctx0" brushRef="#br0" timeOffset="12573.593">3779 6328 9984,'0'0'3349,"1"6"2096,0-5-5403,-1 0 0,1 0 0,-1 0-1,1-1 1,-1 1 0,1 0 0,0-1 0,-1 1 0,1 0-1,0-1 1,0 1 0,-1-1 0,1 1 0,0-1 0,0 1-1,0-1 1,-1 0 0,1 0 0,0 1 0,0-1 0,0 0 0,0 0-1,0 0 1,0 0 0,0 0 0,0 0 0,0 0 0,0 0-1,-1 0 1,1 0 0,0 0 0,0-1 0,0 1 0,0 0-1,0-1 1,-1 1 0,1-1 0,0 1 0,0-1 0,0 1-1,-1-1 1,1 1 0,0-1 0,-1 0 0,1 0-42,79-37 1290,-62 24-1156,-1-1-1,-1 0 0,-1-1 1,0 0-1,-1-1 0,0-2-133,-10 14 12,0-1 1,-1 1-1,0-1 0,0 1 0,0-1 0,-1 0 1,0 0-1,0 0 0,-1 0 0,1 0 0,-1-1 1,-1 1-1,1 0 0,-1-5-12,-1 9-4,1 1 0,-1-1-1,0 0 1,0 0 0,0 1 0,0-1 0,0 1-1,-1-1 1,1 1 0,0 0 0,-1-1 0,1 1-1,-1 0 1,1 0 0,-1 0 0,0 0 0,1 0-1,-1 0 1,0 0 0,0 1 0,0-1 0,1 1-1,-1-1 1,0 1 0,0 0 0,0 0 0,0 0-1,0 0 1,0 0 0,0 0 0,0 0 0,0 0-1,-1 1 5,-1 0-9,1 1-1,0-1 0,0 0 0,0 1 1,0 0-1,0-1 0,0 1 0,0 0 1,0 1-1,1-1 0,-1 0 0,1 1 1,0-1-1,0 1 0,0 0 0,0 0 1,0 0-1,0 0 0,1 0 1,-1 0-1,1 0 0,0 1 0,0 2 10,-10 23 240,2 0-1,1 1 0,1 0 0,2 1 0,1-1 1,1 1-1,2 28-239,1-50 32,-1 0 1,2-1-1,-1 1 0,2-1 0,-1 0 1,1 1-1,0-1 0,0 0 1,1 0-1,1 0 0,-1 0 1,1 0-1,0-1 0,1 0 1,0 0-1,0 0 0,1 0-32,-4-5 13,1 0-1,0 0 0,0 0 1,0 0-1,1 0 0,-1-1 1,0 0-1,0 1 0,1-1 1,-1-1-1,1 1 0,-1 0 1,1-1-1,0 0 0,-1 1 1,1-1-1,-1-1 0,1 1 1,-1-1-1,1 1 0,-1-1 1,1 0-1,-1 0 0,1 0 1,-1-1-1,0 1 0,0-1 1,0 0-1,0 0 0,0 0 1,2-1-13,83-77 220,-68 55-419,-2-1-1,0-1 1,-2 0 0,-1-2-1,-1 1 1,-2-2 0,-1 1-1,6-26 200,-14 40-74,0-1 0,-2 1 1,1 0-1,-2-1 0,0 1 0,-1-1 0,-1 1 0,0 0 0,-1-1 0,-1 1 0,-3-11 74,-74-159-109,74 173 184,0 1 1,-1-1 0,0 1 0,0 1-1,-1 0 1,0 0 0,-1 1-1,0 0 1,-1 0 0,-10-5-76,21 14 11,0 0 0,1 0 1,-1 1-1,0-1 0,1 0 1,-1 1-1,0-1 0,0 0 0,1 1 1,-1-1-1,0 0 0,0 1 0,0-1 1,0 0-1,0 1 0,1-1 0,-1 0 1,0 1-1,0-1 0,0 1 0,0-1 1,0 0-1,0 1 0,0-1 1,0 1-1,0-1 0,0 0 0,-1 1 1,1-1-1,0 1 0,0-1 0,0 0 1,0 1-1,-1-1 0,1 0 0,0 1 1,0-1-1,0 0 0,-1 1 0,1-1 1,0 0-1,-1 0 0,1 1 1,0-1-1,-1 0 0,1 0 0,0 0 1,-1 1-1,1-1 0,0 0 0,-1 0 1,1 0-1,-1 0 0,1 0 0,0 0 1,-1 0-1,1 0 0,-1 0 0,1 0 1,0 0-1,-1 0 0,1 0 1,-1 0-1,1 0 0,0 0 0,-1 0-11,2 1 30,5 12 32,0-1 0,1 0 0,1 0 0,0 0 0,1-1 0,0-1 0,1 1 0,6 5-62,6 2 86,1 0-1,0-1 1,1-1 0,1-1-1,18 7-85,28 18 308,-69-39-334,49 24-1574,-18-23-6144,-21-7 2523</inkml:trace>
  <inkml:trace contextRef="#ctx0" brushRef="#br0" timeOffset="12942.292">4513 5753 10112,'3'2'5715,"0"-1"-3676,9-3-471,-6 0-1504,0 0 0,-1-1-1,0 1 1,1-1 0,-1 0-1,0 0 1,0-1 0,-1 0 0,1 0-1,-1 0 1,0 0 0,0-1 0,1 0-64,32-29 67,107-53 146,-133 77-171,-6 7 46,0-1 1,1 0-1,-2 0 0,1 0 0,0 0 0,-1-1 1,0 0-1,0 0 0,0 0 0,0 0 0,-1-1 1,0 0-1,0 1 0,-1-1 0,0 0 0,0 0 1,1-4-89,-4 8 17,1-1 1,-1 1-1,0 0 1,0 0 0,0 0-1,0 0 1,0 0-1,0 0 1,-1 0 0,1 1-1,-1-1 1,1 0-1,-1 1 1,0-1 0,0 1-1,1-1 1,-1 1-1,0 0 1,0 0 0,0 0-1,0 0 1,-1 0-1,1 1 1,0-1 0,0 0-1,0 1 1,-1 0-1,1-1 1,0 1 0,-1 0-1,1 0 1,0 0-1,0 1 1,-1-1 0,1 1-1,0-1 1,0 1-1,0-1 1,-1 1 0,1 1-18,-81 54-454,37-37-2811,11-29-3139,11-8 303,4 6 1936</inkml:trace>
  <inkml:trace contextRef="#ctx0" brushRef="#br0" timeOffset="13104.757">4451 5188 11136,'31'6'4128,"-31"-6"-2241,12 21-1279,-12-15 1088,6 10-704,1 1-256,11 10-416,1-5-160,5-1-96,-1 1-64,20-1 32,-6-5-2848,12-10-1215,-6 1-1153</inkml:trace>
  <inkml:trace contextRef="#ctx0" brushRef="#br0" timeOffset="13608.42">5160 4744 8448,'-7'21'8888,"14"6"-5078,59 136-1031,-42-115-2749,0-31-3836,-15-20-1300,-2-5 2060,-4 3 1129,10-6-2627</inkml:trace>
  <inkml:trace contextRef="#ctx0" brushRef="#br0" timeOffset="13857.759">5074 4471 8448,'-31'6'3232,"31"-6"-1728,-6 11-1696,-1-5 544,1 0-384,6-2-32,0 2-832,0-6-352,6-6-2112,1 2-960</inkml:trace>
  <inkml:trace contextRef="#ctx0" brushRef="#br0" timeOffset="14103.114">5092 4288 10112,'31'33'5466,"3"13"-2746,-19-21-1829,1-1-1,1-1 1,1 0 0,14 14-891,116 110-816,-121-115-3040,-14 4-4608,-20-25 3042,-7-11 10060,-29-38 4578,39 33-9019,1 0 0,0-1 0,0 0 0,0 1 0,1-1 0,0 0-1,0 0 1,0-1 0,1 1 0,0 0 0,0-1 0,0 1 0,1-4-197,1-6-107,1 1 0,0-1 1,1 1-1,1-1 1,0 1-1,1 0 0,1 1 1,4-9 106,42-63-4603,-16 42 102</inkml:trace>
  <inkml:trace contextRef="#ctx0" brushRef="#br0" timeOffset="15109.73">6179 2930 4352,'-5'-3'2037,"-10"-5"765,4 9 3980,12 12-3150,4 1-3261,1-1 0,0 0-1,1 0 1,0 0 0,1-1 0,0 0 0,1-1 0,0 0 0,1 0 0,1-1 0,3 3-371,148 126 570,-159-137-569,32 36 294,-35-37-282,1 0 0,0 0 0,-1 0 0,1 1 0,-1-1 0,1 0 0,-1 0 0,0 0 0,1 0 0,-1 1 0,0-1-1,0 0 1,0 0 0,0 0 0,0 1 0,0-1 0,0 0 0,0 0 0,0 0 0,-1 1 0,1-1 0,-1 0 0,1 0-1,-1 0 1,1 0 0,-1 0 0,1 0 0,-1 0 0,0 0 0,0 0 0,1 0 0,-1 0 0,0 0 0,0 0 0,0 0-1,0-1 1,0 1 0,0 0 0,0-1-13,-141 60-320,99-40 144,19-9 88,0 1 0,1 0 0,0 2 0,1 0 0,1 2 0,-15 14 88,26-20-47,2-3 20,0 0-1,0 1 1,1 0 0,1 1-1,-1 0 1,1-1 0,1 2-1,0-1 1,-3 7 27,3-4 17,1-1-1,0 1 1,1 0-1,0 0 1,1 0 0,0 0-1,1 0 1,1 0 0,0 1-1,0-1 1,1 0-1,0 0 1,1 0 0,1 0-1,0 0 1,1 0 0,1 3-17,-4-13 8,1 1 0,-1-1 0,0 0 0,1 0 1,0 0-1,-1 0 0,1 0 0,0 0 1,0 0-1,0-1 0,0 1 0,1 0 0,-1-1 1,0 0-1,1 0 0,-1 0 0,1 0 1,-1 0-1,1 0 0,-1 0 0,1-1 0,-1 1 1,1-1-1,0 0 0,-1 0 0,1 0 1,0 0-1,-1 0 0,1-1 0,0 1 0,0-1-8,83-38 236,40-61 20,-110 87-221,-1-1 0,0 0-1,-1-1 1,-1-1 0,-1 0-1,0-1 1,-1-1 0,3-5-35,4-9 18,-2-2 0,-2 1 0,0-2 0,-2 0 0,-2 0 0,-2-1 0,-1 0 0,-1-3-18,-5 27-15,-1 0 1,-1-1 0,0 1 0,0 0-1,-2-1 1,1 1 0,-1 0 0,-1 1 0,0-1-1,-1 1 1,0-1 0,-3-3 14,7 14-15,0-1 1,1 0-1,-1 0 1,0 1-1,0-1 1,0 0-1,0 1 1,0-1-1,-1 1 1,1 0-1,0-1 1,-1 1-1,1 0 1,-1 0-1,1 0 1,-1 0-1,0 0 1,1 0-1,-1 0 1,0 1-1,0-1 1,0 0-1,1 1 1,-1 0-1,0-1 15,0 4-6,0 0 0,0 1 0,1-1 0,-1 0 0,1 1-1,0-1 1,0 1 0,0-1 0,1 1 0,-1 0 0,1-1-1,0 1 1,0 0 0,0-1 0,0 4 6,0-5-4,1 9 13,0 0 1,1 0-1,0 0 0,1 0 0,0-1 1,0 1-1,1-1 0,0 0 0,1 0 0,0 0 1,6 6-10,-9-12-11,1 1 1,1-1 0,-1 0 0,0 0 0,1 0 0,0 0 0,0-1 0,0 1 0,1-1-1,-1 0 1,1 0 0,0-1 0,-1 1 0,1-1 0,0 0 0,0 0 0,1-1 0,-1 0-1,0 0 1,0 0 0,1 0 0,-1-1 0,1 0 0,-1 0 0,0 0 0,1-1-1,-1 0 1,0 0 0,2-1 10,62-43-3026,-59 35 1941,-1-1 1,-1 0 0,0 0-1,0-1 1,-1 0 0,-1 0 0,0-1-1,1-3 1085,6-24-4122</inkml:trace>
  <inkml:trace contextRef="#ctx0" brushRef="#br0" timeOffset="15915.872">6752 2731 7296,'0'0'210,"0"1"1,0-1-1,-1 0 0,1 1 1,0-1-1,0 0 0,0 1 1,-1-1-1,1 0 1,0 0-1,-1 1 0,1-1 1,0 0-1,0 0 0,-1 0 1,1 1-1,0-1 1,-1 0-1,1 0 0,-1 0 1,1 0-1,0 0 1,-1 0-1,1 0 0,0 0 1,-1 0-1,1 0 0,0 0 1,-1 0-1,1 0 1,-1 0-1,1 0 0,0 0 1,-1 0-1,1 0 0,0 0 1,-1-1-1,1 1-210,1 6 434,1 0 0,0 0 0,1-1 0,-1 1-1,1-1 1,0 0 0,1 1 0,-1-2 0,1 1 0,0 0 0,0-1-1,1 1-433,-3-2 58,104 137 2758,45 29-1883,-138-156-899,-3-4 24,0 0 1,-1 1-1,0 0 1,0 1-1,-1-1 1,0 2-1,-1-1 1,-1 1 0,0 0-1,0 1 1,0 1-59,-6-11 19,0-3-18,1 1 1,-1-1-1,0 0 1,0 1-1,1-1 1,-1 1-1,0-1 1,0 1-1,0-1 1,0 0-1,1 1 0,-1-1 1,0 1-1,0-1 1,0 1-1,0-1 1,0 0-1,0 1 1,0-1-1,0 1 1,-1-1-1,1 1 1,0-1-1,0 1 0,0-1 1,0 0-1,0 1 1,-1-1-1,1 1 1,0-1-1,0 0 1,-1 1-1,1-1 1,0 0-1,-1 1 1,1-1-1,0 0 1,-1 0-1,1 1 0,0-1 1,-1 0-1,1 0 1,-1 0-1,1 1 1,0-1-1,-1 0 1,1 0-1,-1 0 1,1 0-1,-1 0 1,1 0-1,-1 0 1,1 0-1,0 0 0,-1 0 1,0 0-2,-4-3 0,-1 1 1,1-2-1,-1 1 0,1 0 1,0-1-1,0 0 0,1 0 1,-1-1-1,1 1 0,0-1 1,0 0-1,1 0 0,-1 0 1,1-1-1,0 1 0,0-2 0,-3-2 0,-27-39-64,1-1 0,3-2 0,2-1 0,3-1 0,1-1 0,-7-34 64,28 77 14,0 0 1,1-1-1,0 1 0,1 0 0,0 0 1,0 0-1,2-1 0,-1 1 0,1 0 0,1 0 1,0 1-1,1-1 0,0 1 0,0-1 1,4-3-15,-8 12-1,1 1 0,-1 0-1,1 0 1,0 0 0,0 0 0,0 1 0,-1-1 0,1 0 0,0 0 0,0 0 0,0 1 0,0-1 0,0 0 0,1 1 0,-1-1 0,0 1 0,0-1 0,0 1 0,0 0 0,1-1 0,-1 1 0,0 0 0,0 0 0,0 0 0,1 0 0,-1 0 0,0 0 0,0 0 0,1 1-1,-1-1 1,0 0 0,0 1 0,0-1 0,0 0 0,1 1 0,-1 0 0,0-1 0,0 1 0,0 0 0,0-1 0,0 1 0,0 0 1,36 45 268,-32-29-222,0 1 0,-1 0 0,-1 1 0,-1-1 0,-1 0 0,0 1 0,-1-1 0,-3 18-46,-14 14 261,15-50-262,1-1-1,-1 1 1,1-1 0,0 1 0,-1-1 0,1 1-1,0-1 1,-1 0 0,1 0 0,0 1-1,0-1 1,0 0 0,0 0 0,0 0 0,0 0-1,0-1 1,0 1 0,0 0 0,0 0 0,0-1-1,1 1 1,-1 0 0,1-1 0,-1 1-1,1 0 1,-1-1 0,1 1 0,0-1 0,0 1-1,0-1 1,0 1 0,0-1 0,0 1-1,0-1 1,0 1 1,-1-13-24,1 0-1,1 0 1,0 0-1,0 0 1,1 0-1,1 1 0,1-1 1,0 1-1,0 0 1,4-5 24,49-110 80,-34 82-72,-2 0 1,-3-1-1,-1-1 1,-3-1 0,3-22-9,-16 67-1,0 1 1,0-1-1,0 1 1,-1-1-1,1 0 1,-1 0-1,0 1 1,0-1 0,-1 0-1,1 1 1,-1-1-1,1 0 1,-1 1-1,0-1 1,-1 1-1,1-1 1,-1 1 0,1-1-1,-1 1 1,0 0-1,0 0 1,0 0-1,-1 0 1,1 0 0,1 3-5,0 0 1,-1 0-1,1-1 0,0 1 0,0 0 1,0 0-1,0 0 0,0 0 1,0 1-1,-1-1 0,1 0 1,0 0-1,0 1 0,0-1 1,0 1-1,0-1 0,0 0 0,0 1 1,0 0-1,0-1 0,0 1 1,1 0-1,-1-1 0,0 1 1,0 0-1,0 0 0,1 0 1,-1 0-1,0 0 0,1 0 1,-1 0-1,1 0 0,-1 0 0,1 0 1,0 0-1,-1 0 0,1 1 5,-16 41-125,10-15 75,1 1-1,1-1 0,1 1 1,2 19 50,1-40-4,0 1 0,0 0 0,1-1 0,0 1 1,1 0-1,0-1 0,0 0 0,1 1 0,0-1 0,0 0 1,1 0-1,0-1 0,1 1 0,2 2 4,-4-7-178,0-1-1,0 1 1,1-1-1,-1 0 1,1 0-1,-1 0 0,1-1 1,0 1-1,-1-1 1,1 0-1,0 0 1,0 0-1,0 0 1,0-1-1,0 0 1,0 0-1,0 0 1,0 0-1,0-1 0,0 1 1,0-1-1,0 0 1,2-1 178,90-33-8955,-64 19 4849</inkml:trace>
  <inkml:trace contextRef="#ctx0" brushRef="#br0" timeOffset="16189.886">7523 2302 7040,'-62'-24'10191,"56"22"-9871,0 0 0,1-1-1,-1 0 1,1 0 0,-1-1-1,1 0 1,0 1-1,0-2 1,1 1 0,-1 0-1,1-1 1,0 0-1,1 0 1,-1 0-320,2 0 89,0 1-1,0-1 1,0 0-1,1 0 1,0 1-1,0-1 1,0 0-1,0 0 1,1 0-1,0 0 1,0 0-1,0 0 1,1 0-1,-1 0 1,1 0-1,0 1 1,1-1 0,-1 0-1,1 0 1,0 1-1,0-1 1,1 1-1,-1 0 1,1 0-1,1-2-88,0 1 36,0 1-1,1 0 0,-1 0 0,1 0 1,0 1-1,0 0 0,0 0 1,1 0-1,-1 0 0,1 1 0,-1 0 1,1 0-1,0 0 0,-1 1 0,1 0 1,0 0-1,0 0 0,0 1 1,0 0-1,0 0 0,0 1 0,0-1 1,0 1-1,0 1 0,0-1 1,5 3-36,56 33-2576,-48-28-3025,-7-12-2969,-6-2 3648</inkml:trace>
  <inkml:trace contextRef="#ctx0" brushRef="#br0" timeOffset="16475.782">7712 1965 8960,'18'5'4992,"-9"-4"-4395,9-14 2640,-4 5-2895,-1-1 1,0 0-1,0-1 0,-1 0 0,0-1 0,-1-1 1,0 0-1,-1 0 0,0-1 0,-1 0 0,0-1 1,4-9-343,-14 24 8,1-1 1,-1 1-1,0-1 1,1 1 0,-1-1-1,1 0 1,-1 1-1,0-1 1,1 0-1,-1 0 1,0 1 0,0-1-1,1 0 1,-1 0-1,0 0 1,1 0 0,-1 0-1,0 0 1,0 0-1,1 0 1,-1 0-1,0 0 1,1-1 0,-1 1-1,0 0 1,1 0-1,-1-1 1,0 1-1,1 0 1,-1-1 0,0 1-1,1-1 1,-1 1-1,1 0 1,-1-1 0,1 0-1,-1 1 1,1-1-1,-1 1 1,1-1-1,0 1 1,-1-1 0,1 0-1,0 1 1,-1-1-1,1 0 1,0 0-1,0 1 1,0-1 0,0 0-1,0 1 1,0-1-1,0 0 1,0 0 0,0 1-1,0-1 1,0 0-1,0 1 1,0-1-1,0 0 1,1 1 0,-1-1-1,0 0 1,1 1-1,-1-1 1,0 0 0,1 1-1,-1-1 1,1 0-9,-10 6-46,-20 11-220,0-1 0,-1-1 0,-1-2 0,-11 2 266,-26-13-5343,36-5 415</inkml:trace>
  <inkml:trace contextRef="#ctx0" brushRef="#br0" timeOffset="16710.772">7541 1369 10496,'31'20'3936,"-31"-20"-2112,29 56-865,-29-46 1249,12 17-768,0-4-224,7 7-672,-1-1-192,1-2-224,-1-7-32,7 13 32,-7-10-352,1-7-96,-1-5-1888,1-1-832,-3-4-2559,3-6-1089,-1 0 3456</inkml:trace>
  <inkml:trace contextRef="#ctx0" brushRef="#br0" timeOffset="17076.259">8053 1221 6272,'0'-1'172,"1"0"1,0 0-1,0 0 0,-1 0 1,1-1-1,-1 1 1,1 0-1,-1 0 0,1-1 1,-1 1-1,0 0 1,0-1-1,1 1 0,-1 0 1,0-1-1,0 1 1,0 0-1,-1 0 0,1-1 1,0 1-1,0 0 1,-1-1-1,1 1 0,-1 0 1,1 0-1,-1-1 1,1 1-1,-1 0 0,0 0 1,0 0-1,0 0 1,1 0-1,-1 0 0,0 0 1,0 0-1,0 0 1,0 1-1,0-1 0,-1 0 1,1 1-1,0-1 1,0 0-1,0 1 0,-1 0 1,1-1-1,-1 1-172,-2 1 198,0 1 0,-1 0 1,1 0-1,0 0 0,1 0 0,-1 1 0,0-1 0,1 1 0,-1 0 1,1 0-1,0 1 0,0-1 0,0 1 0,0-1 0,1 1 0,0 0 0,-1 0 1,1 0-1,1 0 0,-2 2-198,-22 73 1084,24-76-1040,1 0-1,-1 0 0,1 0 1,0 0-1,0 0 1,0 0-1,1 0 1,-1 0-1,1 0 0,0 0 1,-1 0-1,1 0 1,1 0-1,-1 0 0,0-1 1,1 1-1,-1 0 1,1-1-1,0 1 1,0-1-1,0 0 0,0 0 1,0 1-1,0-1 1,1-1-1,-1 1-43,104 44 1541,-101-45-1464,-1 1-1,1 0 0,-1 1 0,0-1 0,1 1 0,-1 0 1,0 0-1,-1 0 0,1 0 0,-1 1 0,1 0 1,-1-1-1,0 1 0,0 1 0,-1-1 0,1 0 1,-1 0-1,0 1 0,0 0 0,-1-1 0,1 2-76,-1 0 10,0 1 0,-1-1-1,1 1 1,-1 0 0,-1-1 0,1 1-1,-1-1 1,-1 1 0,1-1 0,-1 1-1,0-1 1,0 0 0,-4 6-10,-33 42-5972,20-38 458</inkml:trace>
  <inkml:trace contextRef="#ctx0" brushRef="#br0" timeOffset="19793.958">2705 9307 5120,'-1'-1'205,"0"0"0,0-1 0,0 1 0,0 0 1,-1 0-1,1 0 0,0 0 0,0 0 0,-1 0 0,1 1 0,-1-1 0,1 0 1,0 1-1,-1-1 0,0 1 0,1-1 0,-1 1 0,1 0 0,-1-1 1,1 1-1,-1 0 0,0 0 0,1 0 0,-1 1 0,1-1 0,-1 0 1,1 0-1,-1 1 0,0-1 0,1 1 0,0 0 0,-1-1 0,1 1 0,-1 0 1,1 0-1,0 0 0,-1 0 0,1 0 0,0 0 0,0 0 0,0 0 1,0 0-1,0 1 0,0-1 0,0 0 0,0 1 0,1-1 0,-1 1 1,0-1-1,1 1 0,-1-1 0,1 1 0,0-1 0,-1 1 0,1-1 0,0 2-205,1 60 2448,40 123 1019,-29-134-2789,3-1 0,1 0 0,20 38-678,-30-75 13,1 0-1,1-1 0,0 1 1,1-1-1,0-1 0,1 0 0,1 0 1,-1-1-1,2-1 0,0 1 0,0-2 1,1 0-1,0 0 0,0-1 1,3 0-13,74 19-1231,5-28-3592,-33-11-840</inkml:trace>
  <inkml:trace contextRef="#ctx0" brushRef="#br0" timeOffset="20492.855">3297 9330 7936,'11'55'5274,"7"3"-39,14-16-3398,-28-40-1790,0 0 0,-1-1 0,1 1 0,0-1 0,0 0 0,0 0 1,1 0-1,-1-1 0,0 0 0,0 1 0,0-1 0,0-1 0,0 1 0,1 0 0,-1-1 0,0 0 0,0 0 0,0 0 0,0-1 0,0 1 1,-1-1-1,1 0 0,2-2-47,-2 2 8,-1-1 0,1 1 1,0-1-1,-1 0 0,0-1 0,0 1 1,0-1-1,0 1 0,0-1 0,-1 0 1,1 0-1,-1 0 0,0-1-8,4-6 5,10-19-41,-1 0 0,-2-1 0,-1-1 0,-2 0 1,-1 0-1,-1-1 0,1-23 36,-7 35-30,-2 1 0,-1-1 1,0 1-1,-1 0 0,-2-1 0,0 1 0,-1 1 0,-5-13 30,6 15-70,1 7 203,4 16 435,6 16 480,-6-19-1042,1 0 1,0 1-1,0-1 1,0-1-1,0 1 1,0 0-1,1-1 1,-1 1-1,1-1 1,0 1-1,-1-1 1,1 0-1,0 0 1,0-1-1,1 1 0,-1-1 1,0 1-1,0-1 1,1 0-1,-1 0 1,3 0-7,-3-1-402,-1 1 0,1-1 0,0 0 0,-1 0 0,1 0 0,0-1 0,-1 1 1,1-1-1,0 1 0,-1-1 0,1 0 0,-1 0 0,1 0 0,-1 0 0,1-1 0,-1 1 0,0 0 1,2-2 401,8-8-4880</inkml:trace>
  <inkml:trace contextRef="#ctx0" brushRef="#br0" timeOffset="20740.134">3590 8656 5632,'0'0'2176,"0"0"-1152,19 6-1280,-19-6 384,6 10-1184,0-3-416,6 3-608,1 0-224</inkml:trace>
  <inkml:trace contextRef="#ctx0" brushRef="#br0" timeOffset="20987.549">3859 8824 7680,'0'0'2624,"-2"-3"-1131,-20-17 918,-8-5 2666,12-36-2299,16 53-2516,2 1 0,-1 0 0,1-1-1,0 1 1,1-1 0,0 1-1,0 0 1,0-1 0,1 1 0,0 0-1,1 0 1,0 0 0,3-6-262,0 7 31,1 1 1,0 0-1,0 0 1,0 1-1,0 0 1,1 0-1,0 0 1,0 1 0,0 1-1,0-1 1,8 0-32,67-8-1035,-28 10-5459,-39 1 2802,2 0-1460</inkml:trace>
  <inkml:trace contextRef="#ctx0" brushRef="#br0" timeOffset="21888.933">4537 7257 5632,'-5'-6'1309,"4"4"-1043,-1 1 0,1-1 0,0 0 0,-1 1 0,1-1 0,-1 1 1,1 0-1,-1 0 0,1-1 0,-1 1 0,0 0 0,0 0 0,0 1 1,0-1-1,0 0 0,1 1 0,-1-1 0,0 1 0,0-1 1,-1 1-1,1 0 0,0 0 0,0 0 0,0 0 0,0 0-266,-6 4 262,0 0 1,0 0-1,0 0 0,0 1 0,1 1 1,0-1-1,0 1 0,0 0 0,1 1 0,0-1 1,0 1-1,1 1 0,-2 2-262,3-6 122,-25 38 612,1 0 1,3 2-1,-16 36-734,17-33 138,20-38-122,2-7-15,0 1 0,0 0-1,0 0 1,0 0 0,0 0 0,1 0 0,-1 0 0,1 0 0,0 1 0,0-1-1,0 0 1,1 1 0,-1-1 0,1 1 0,0-1 0,-1 0 0,2 1-1,-1-1 1,0 1 0,1-1 0,-1 1 0,1-1 0,0 0 0,0 1-1,1-1 0,3-2-2,0 0-1,-1 0 0,1-1 1,0 0-1,0 0 0,0 0 0,0-1 1,0 0-1,0 1 0,-1-2 1,1 1-1,0-1 0,-1 1 1,1-1-1,-1 0 0,0-1 0,1 1 1,2-3 2,-1 2 0,20-10 32,0-2 38,0 2 0,1 1 0,0 0-1,1 2 1,0 2 0,0 0 0,1 2 0,0 1 0,0 1 0,21 0-70,-44 5 83,-1-1 0,1 0 1,0 1-1,-1 0 0,1 1 0,0-1 0,-1 1 0,0 0 1,1 0-1,-1 1 0,0-1 0,2 3-83,-5-4 41,0 1 1,0 0-1,-1 0 0,1 0 0,0 1 1,-1-1-1,1 0 0,-1 0 0,0 1 1,0-1-1,0 1 0,0-1 0,0 1 1,-1 0-1,1-1 0,-1 1 0,1 0 1,-1-1-1,0 1 0,0 0 0,0-1 1,-1 1-1,1 0 0,-1-1 0,1 1 1,-1 0-1,-1 1-41,-55 127 784,18-70-1153,-2-1 1,-3-2 0,-35 35 368,55-65-1236,1 2-2604,21-17-6501,8-13 6405</inkml:trace>
  <inkml:trace contextRef="#ctx0" brushRef="#br0" timeOffset="22375.64">4665 7228 8192,'6'29'5431,"0"-3"-1812,-4-20-3339,-1-1 1,1 1-1,0-1 0,0 0 0,1 0 1,0 0-1,0 0 0,0 0 0,0-1 1,1 0-1,0 1 0,0-1 0,0 0 0,5 3-279,-9-6 22,7 3 88,-1 1 0,1-1 0,0 0 0,0-1 0,1 0 0,-1 0 0,1 0 0,-1-1 0,1 0 0,0-1 0,0 0 0,0 0 0,2 0-111,-1 0 55,1-1-25,0-1-1,-1 0 1,1-1-1,0 0 1,-1-1 0,0 1-1,0-2 1,0 1-1,0-1 1,0-1-1,-1 0 1,0 0-1,0 0 1,0-1-1,0 0 1,4-6-30,-8 9 13,18-15 21,-1-1 0,0 0 0,-2-2 0,0 0 0,-2-1 0,0-1 0,-2-1 0,6-12-34,-16 28 11,-1-1 1,0 0 0,0 0 0,-1 0 0,0 0-1,-1 0 1,0-1 0,0-8-12,-1 15 3,-1 0-1,0 0 1,0 0 0,0 0 0,0-1 0,-1 1 0,1 0-1,-1 0 1,0 0 0,0 0 0,0 1 0,0-1-1,0 0 1,-1 0 0,1 0 0,-1 1 0,0-1 0,0 1-1,0 0 1,0-1 0,0 1 0,0 0 0,-1 0 0,1 0-1,-1 0 1,1 1 0,-1-1 0,0 1 0,-1-1-3,-8-1-5,0 1 0,0 0 0,0 1 0,-1 0 0,1 1 0,0 0 0,0 1 0,-1 0 0,1 1 0,0 0 0,0 1 0,1 1 0,-1 0 0,-4 2 5,4 0-19,1-1 0,0 2 0,0-1-1,0 1 1,1 1 0,0 0 0,1 0-1,-3 4 20,-9 7-48,-46 51-2645,37-37-1825,17-20 614,1-3-426</inkml:trace>
  <inkml:trace contextRef="#ctx0" brushRef="#br0" timeOffset="22641.636">5002 7175 8960,'42'39'6064,"-12"-11"-433,1-9-3684,73 24-523,-33-4-4427,-51-34-7418,-14-6 6347</inkml:trace>
  <inkml:trace contextRef="#ctx0" brushRef="#br0" timeOffset="23043.605">5197 6643 7552,'7'82'10261,"32"13"-6192,-37-90-3967,0-1 1,0 1-1,0 0 1,1-1-1,0 1 0,0-1 1,0 0-1,0 0 1,0 0-1,1 0 0,0-1 1,0 0-1,0 1 1,0-1-1,1-1 0,-1 1 1,1 0-1,-1-1 1,1 0-1,3 1-102,11-2 119,0-1 0,1-1 1,-1 0-1,0-1 0,0-1 1,-1-1-1,16-5-119,-33 8 2,85-20 185,-77 19-338,-1-1 0,1 0 0,-1-1 0,0 1 0,0-2 0,0 1 0,0-1 0,-1 0 0,0 0 0,0-1 0,0 0 0,5-7 151,41-54-6556,-29 30 1628,-5 3 278</inkml:trace>
  <inkml:trace contextRef="#ctx0" brushRef="#br0" timeOffset="24888.982">6045 6394 6912,'0'-6'2624,"0"6"-1408,7-6-512,-7 6 896,0 0 0,0 0 160,6 6-129,0 0-31,0 8-896,0-1-192,-2 13-64,2-3-192,1 14-64,-1-4-96,0 16-96,0-6-1376,0 0-672,0-6-2943</inkml:trace>
  <inkml:trace contextRef="#ctx0" brushRef="#br0" timeOffset="25629.362">6064 5449 8064,'0'0'126,"0"0"0,1 0 0,-1 1 0,0-1-1,0 0 1,1 0 0,-1 1 0,0-1 0,0 0 0,0 0 0,1 1 0,-1-1 0,0 0 0,0 0 0,0 1 0,0-1 0,0 0 0,0 0 0,1 1 0,-1-1 0,0 0 0,0 1 0,0-1-1,0 0 1,0 1 0,0-1 0,0 0 0,0 1 0,0-1 0,-1 0 0,1 0 0,0 1 0,0-1 0,0 0 0,0 1 0,0-1 0,0 0 0,-1 0 0,1 1 0,0-1 0,0 0 0,0 0-1,-1 1 1,1-1 0,0 0 0,0 0 0,-1 0 0,1 1 0,0-1 0,0 0 0,-1 0 0,1 0 0,0 0 0,-1 0 0,1 0 0,0 0 0,-1 0 0,1 0 0,0 0 0,0 0-1,-1 0 1,1 0 0,0 0 0,-1 0 0,1 0 0,0 0 0,-1 0 0,1 0 0,0 0-126,6 31 2915,-2-16-2444,0-1 1,1 0 0,1 0-1,0-1 1,1 1-1,0-1 1,6 7-472,81 111 981,-9-28-1018,-62-51-5035,-22-49 1920,-4-4-2468,-6-3 2216,2-1-606</inkml:trace>
  <inkml:trace contextRef="#ctx0" brushRef="#br0" timeOffset="25939.622">5721 5531 7808,'-26'-41'2624,"22"27"-1120,9-36 2501,-3 44-3699,0 0-1,0-1 1,1 1 0,-1 0-1,2 0 1,-1 0 0,0 1-1,1-1 1,0 1 0,1 0-1,-1 0 1,1 0 0,0 1-1,5-4-305,5-7 227,137-121 1565,-146 131-1765,0 0 0,1 0 0,0 1 0,0-1 0,0 2 0,0-1 0,0 1 0,1 0 0,-1 0 0,1 1 0,0 0 0,0 1-1,0 0 1,0 0 0,0 0 0,0 1 0,0 0 0,0 1 0,0 0 0,2 0-27,-5 1 17,0 0 1,-1 1-1,1 0 0,0-1 1,-1 1-1,1 1 0,-1-1 1,0 1-1,0-1 0,0 1 1,-1 0-1,0 1 0,1-1 1,-1 1-1,-1-1 0,1 1 1,-1 0-1,0 0 0,0 0 1,0 0-1,0 0 0,-1 1 1,0-1-1,0 0 0,-1 1 1,1-1-1,-1 1 0,-1 1-17,3 36-203,-1 0 1,-3 0-1,-2 0 0,-1 0 0,-10 32 203,13-61-292,-34 110-7079,23-95 2833</inkml:trace>
  <inkml:trace contextRef="#ctx0" brushRef="#br0" timeOffset="26431.225">6331 5324 7296,'25'38'8965,"-20"-31"-8409,0 0 0,1-1 0,0 0 0,0 0 1,0 0-1,1-1 0,0 0 0,0 0 0,3 1-556,-2-1 179,-1 1-126,0-1 0,1 1 1,0-1-1,0-1 0,0 1 1,0-1-1,1-1 0,0 0 1,0 0-1,0-1 0,0 1 1,0-2-1,0 0 0,0 0 1,1 0-1,-1-1 0,0-1 1,0 0-1,1 0 0,-1-1 1,0 0-1,0 0 0,0-1 1,0 0-1,5-3-53,-5-1-261,1 0 1,-1-1-1,-1 0 1,0-1-1,0 0 0,0 0 1,-1 0-1,0-1 0,-1 0 1,0-1-1,-1 1 1,0-1-1,-1 0 0,0 0 1,2-9 260,7-28 101,-13 47-62,1 1 0,-1-1 1,1 0-1,-1 1 0,1-1 0,-1 1 0,1-1 0,-1 1 0,1-1 0,-1 1 1,1 0-1,0-1 0,-1 1 0,1 0 0,0-1 0,-1 1 0,1 0 1,0 0-1,0 0 0,-1 0 0,1 0 0,0 0 0,-1 0 0,1 0 1,0 0-1,0 0 0,-1 0 0,1 0 0,0 0 0,-1 0 0,1 1 1,0-1-1,0 0 0,-1 0 0,1 1 0,-1-1 0,1 1 0,0-1 1,-1 1-1,1-1 0,-1 1 0,1-1 0,-1 1 0,1-1 0,-1 1 1,0-1-1,1 1 0,-1 0 0,1-1 0,-1 1 0,0 0 0,0-1 0,0 1 1,1 0-1,-1-1 0,0 1 0,0 0 0,0 0 0,0-1 0,0 1 1,0 0-1,0 0-39,23 50 1664,51 253-342,-57-230-1755,-3-9-3150,-4-46-5776,-10-24 5519</inkml:trace>
  <inkml:trace contextRef="#ctx0" brushRef="#br0" timeOffset="26724.505">6643 4424 8832,'-2'-4'4946,"18"20"-2575,33 55 3565,145 252-3579,-131-206-4523,-36-32-8073,-20-59 4346,-1-5 1957</inkml:trace>
  <inkml:trace contextRef="#ctx0" brushRef="#br0" timeOffset="26939.308">6717 5135 8448,'-36'-6'6896,"35"6"-5739,32-37 517,-8 11-2073,-2-1 0,0-1 0,-2-1 0,0-1 0,-3-1 0,4-9 399,-8 12-2285,-2 0 0,0-2 1,-2 1-1,-1-1 0,2-22 2285,-3 8-2661</inkml:trace>
  <inkml:trace contextRef="#ctx0" brushRef="#br0" timeOffset="27674.88">6838 4190 7552,'-10'22'2560,"7"-24"-1131,-2-22-538,5 24-829,0 0-1,0 0 1,0 1 0,0-1 0,0 0 0,0 1 0,0-1 0,0 0 0,0 1-1,0-1 1,0 0 0,0 0 0,0 1 0,0-1 0,0 0 0,-1 1 0,1-1-1,0 0 1,0 0 0,0 1 0,0-1 0,-1 0 0,1 0 0,0 0 0,0 1 0,0-1-1,-1 0 1,1 0 0,0 0 0,0 1 0,-1-1 0,1 0 0,0 0 0,-1 0-1,1 0 1,0 0 0,0 0 0,-1 0 0,1 0 0,0 0 0,-1 0 0,1 0 0,0 0-1,0 0 1,-1 0 0,1 0 0,0 0 0,-1 0 0,1 0 0,0 0 0,-1 0-1,1 0 1,0 0 0,0-1 0,-1 1 0,1 0 0,0 0 0,0 0 0,-1-1 0,1 1-1,0 0 1,0 0 0,0-1-62,-1 7 238,1-1-1,1 1 1,-1 0-1,1-1 1,0 0-1,1 1 1,-1-1-1,1 0 1,0 1-1,0-1 1,0 0 0,1 0-1,1 1-237,157 230 4032,-61-83-3392,-100-154-635,0 1-1,0-1 1,1 1 0,-1-1-1,0 1 1,0-1 0,1 1-1,-1-1 1,0 1 0,1-1-1,-1 1 1,1 0 0,-1-1-1,0 1 1,1-1 0,-1 1-1,1 0 1,-1 0 0,1-1-1,-1 1 1,1 0 0,-1 0-1,1-1 1,-1 1 0,1 0-1,-1 0 1,1 0 0,0 0-1,-1 0 1,1 0 0,-1 0-1,1 0 1,-1 0 0,1 0-1,0 0 1,-1 0 0,1 0-1,-1 1 1,1-1 0,-1 0-1,1 0 1,-1 1 0,1-1-1,-1 0 1,1 0 0,-1 1-1,1-1 1,-1 1 0,0-1-1,1 0 1,-1 1 0,0-1-1,1 1 1,-1-1 0,0 1-1,1 0-4,-1-187-192,0 187 201,0-1 1,1 1-1,-1-1 0,0 1 0,1-1 0,-1 1 0,0-1 0,1 0 0,-1 1 0,1-1 1,-1 1-1,1-1 0,-1 0 0,1 1 0,-1-1 0,1 0 0,-1 0 0,1 0 1,0 1-1,-1-1 0,1 0 0,-1 0 0,1 0 0,0 0 0,-1 0 0,1 0 1,-1 0-1,1 0 0,0 0 0,-1 0 0,1 0 0,-1 0 0,1-1 0,0 1 0,-1 0 1,1 0-1,-1-1 0,1 1 0,-1 0 0,1-1 0,-1 1 0,1 0 0,-1-1 1,1 1-1,-1-1 0,0 1 0,1-1 0,-1 1 0,0-1 0,1 1 0,-1-1 1,0 1-1,0-1 0,1 1 0,-1-1 0,0 0 0,0 1 0,0-1 0,0 1 1,0-1-1,0 0 0,0 1 0,0-1 0,0 1 0,0-1 0,0 0 0,0 1 0,0-1 1,-1 0-10,12 10 3,0-1 0,0-1 0,0 0 0,1-1 0,0 0 1,1 0-1,5 1-3,-10-4-17,62 6-1952,-63-10 1375,0-1 1,0 0 0,-1 0 0,1-1 0,-1 1-1,1-2 1,-1 1 0,0-1 0,0 0 0,-1 0 0,1 0-1,-1-1 1,0 0 0,0 0 0,-1 0 0,1-1-1,-1 1 1,0-1 0,-1 0 0,1 0 0,1-6 593,-2 6 328,-1 0 0,1 1 0,0-1 0,1 1 1,-1 0-1,1 0 0,0 0 0,1 0 0,-1 1 0,1-1 1,0 1-1,0 0 0,0 1 0,0-1 0,2 0-328,9-5 190,-1-1-1,0-1 1,0-1-1,-1 0 1,-1 0 0,0-2-1,0 0 1,-2 0-1,1-1 1,-2 0-1,7-14-189,-13 23 176,-1 0 0,0 0-1,-1 0 1,0 0 0,0 0-1,0 0 1,0-1 0,-1 1-1,0-1 1,-1 1 0,1-1-1,-1 1 1,0-1-1,-1 1 1,0-4-176,0 8 24,0 0 1,0 1-1,-1-1 0,1 0 1,0 1-1,-1-1 0,1 1 1,-1 0-1,1-1 0,-1 1 1,0 0-1,1 0 0,-1 0 1,0 0-1,0 0 0,0 0 1,0 1-1,0-1 0,0 1 1,0-1-1,0 1 0,0 0 1,0 0-1,0 0 0,0 0 1,0 0-1,0 0 0,0 0 0,0 1 1,0-1-1,0 1 0,0 0 1,0-1-1,0 1 0,1 0 1,-1 0-1,0 0 0,0 0 1,1 0-1,-1 1 0,0-1-24,-57 41 87,27-14-67,-41 23-2297,68-46 1375,-2 4-535,-1-7-2277,2-2-558</inkml:trace>
  <inkml:trace contextRef="#ctx0" brushRef="#br0" timeOffset="27991.793">7755 4011 10112,'-16'0'5365,"3"27"-4128,12-26-1087,1-1 0,-1 1 0,1 0 0,-1-1 0,0 1 0,1-1 0,-1 1 0,0-1 0,0 0 0,0 1 0,1-1 0,-1 1 0,0-1 0,0 0 0,0 0 0,1 0 0,-1 1 0,0-1 0,0 0 0,0 0 0,0 0 0,0 0 0,0 0 0,1-1 0,-1 1 0,0 0 0,0 0 0,0-1 0,0 1 0,1 0 0,-1-1 0,0 1 0,0 0 0,1-1 0,-1 1 0,0-1 0,1 0 0,-1 1 0,0-1 0,1 1 0,-1-2-150,-6-2 1119,3 2-999,0 0 0,0-1-1,0 0 1,1 1 0,-1-1-1,1 0 1,0-1 0,0 1 0,0-1-1,0 1 1,0-1 0,1 0-1,0 0 1,0 0 0,0 0-1,0-1 1,0 1 0,0-3-120,2-15-386,0 0-1,1-1 1,1 1 0,1 0 0,1 0-1,0 0 1,7-14 386,19-36-11029,-18 54 6368</inkml:trace>
  <inkml:trace contextRef="#ctx0" brushRef="#br0" timeOffset="28694.411">7638 3902 7808,'8'-7'5256,"8"-4"-2656,-10 0-2065,1 0 1,0 0-1,1 1 1,0 0-1,0 0 1,1 1-1,7-6-535,-13 13 20,0-1-1,0 1 0,0 0 0,0 0 0,0 0 0,1 0 1,-1 0-1,1 1 0,-1 0 0,1-1 0,-1 1 1,1 1-1,0-1 0,0 0 0,-1 1 0,1 0 0,0 0 1,0 0-1,0 0 0,-1 1 0,1-1 0,0 1 0,0 0 1,-1 0-1,1 0 0,-1 1 0,4 1-19,34 45 289,-22-18-1517,7-10-4089,-14-15 891</inkml:trace>
  <inkml:trace contextRef="#ctx0" brushRef="#br0" timeOffset="29551.148">8108 3419 7552,'0'16'2114,"7"45"6548,24-35-6404,40-25-1165,-60-4-1036,0 0 0,0 0 0,-1-1 0,1-1 0,-1 0 0,0 0 0,0-1-1,0 0 1,-1-1 0,0 0 0,0 0 0,-1-1 0,0 0 0,0-1 0,-1 0 0,0 0-1,0-1 1,-1 1 0,-1-1 0,1 0 0,-2-1 0,1 0 0,-2 1 0,3-11-57,-5 17 14,0 0 0,0 0 1,-1 0-1,0 0 0,1 0 1,-1 0-1,-1 0 0,1 0 1,-1 1-1,1-1 0,-1 0 1,0 0-1,-1 0 0,1 0 0,-1 1 1,1-1-1,-1 1 0,0-1 1,0 1-1,-1 0 0,1 0 1,-1 0-1,1 0 0,-1 0 1,0 0-1,0 1 0,0 0 1,-1-1-1,1 1 0,-1 0 1,1 0-1,-1 1 0,1-1 1,-1 1-1,-1-1-14,-10-1 5,0 1 0,0 0 0,0 1 0,0 1 0,0 0 1,0 1-1,1 0 0,-1 1 0,0 1 0,-7 2-5,-56 34-1285,73-34 800,-1-1 0,1 2-1,0-1 1,0 0 0,0 1 0,1 0 0,0 0 0,0 1 0,1-1 0,-3 7 485,4-8-502,-3 33-6708,12-25 3381</inkml:trace>
  <inkml:trace contextRef="#ctx0" brushRef="#br0" timeOffset="29868.036">8652 3109 8320,'0'2'450,"0"1"0,-1-1 0,1 0 0,-1 0 0,0 1 0,1-1 0,-1 0 0,0 0 0,0 0 0,-1 0 1,1 0-1,0 0 0,-1 0 0,1 0 0,-1-1 0,0 1 0,1-1 0,-1 1 0,0-1 0,0 1 0,0-1 0,0 0 0,0 0-450,0 0 214,0 0 0,1-1 0,-1 1 0,0-1 0,0 1 0,1-1 0,-1 0 0,0 1 0,0-1 0,1 0 0,-1 0 0,0-1 0,0 1 0,0 0 0,1 0 0,-1-1 0,0 1 0,0-1 0,1 0 0,-1 1 0,1-1 0,-1 0 0,0 0 0,1 0-214,-44-51 1302,39 43-1330,-1 0 0,1-1 0,1 0 1,0 0-1,0 0 0,1-1 0,1 0 1,0 1-1,0-1 0,1 0 1,0-1-1,1 1 0,0 0 0,1 0 1,0-1 27,14-54-3580,26-28-11133,-21 60 10585</inkml:trace>
  <inkml:trace contextRef="#ctx0" brushRef="#br0" timeOffset="31413.138">8572 1915 5632,'-29'-40'4101,"3"22"2619,48 35-1548,41 46-3342,176 198-448,-227-251-1350,-1 1 1,0 0 0,-1 0 0,-1 1-1,0 1 1,0-1 0,3 9-33,-29-104 149,13 66-163,0 0-1,1 0 1,1 0 0,0-1-1,1 1 1,1 0-1,1-1 1,0 1-1,2-1 1,0 1-1,0 0 1,2 0 0,0 1-1,1-1 1,1 1-1,0 1 1,1-1 14,-5 11 28,-1 0-1,1 0 1,0 1 0,0-1 0,1 1-1,-1-1 1,1 1 0,0 0 0,1 1-1,-1-1 1,0 1 0,1-1 0,0 2 0,0-1-1,0 0 1,0 1 0,0 0 0,0 0-1,1 0 1,-1 1 0,1 0 0,-1 0-1,1 0 1,-1 1 0,1 0 0,-1 0-1,1 0 1,0 1 0,-1-1 0,1 2-1,-1-1 1,1 0 0,-1 1 0,0 0-1,0 0 1,0 1 0,0-1 0,0 1 0,2 2-28,-2 1 11,-1-1 1,0 1 0,0 0 0,-1 1 0,1-1 0,-1 1 0,-1-1-1,1 1 1,-1 0 0,-1 0 0,1 0 0,-1 0 0,0 0-1,0 0 1,-1 0 0,0 1 0,-1-1 0,0 3-12,1 3 13,-1 0 1,0 0-1,-1 0 1,-1 0-1,0-1 1,-1 1-1,0-1 1,-1 0-1,0 0 1,-1 0-1,0-1 1,-1 1 0,0-2-1,-1 1 1,-8 8-14,-37 19-555,53-39 533,0 1-1,0 0 1,0 0 0,1-1-1,-1 1 1,0 0 0,0-1 0,0 1-1,0 0 1,0-1 0,0 1 0,0 0-1,0-1 1,0 1 0,0 0-1,0-1 1,0 1 0,0 0 0,0-1-1,0 1 1,0 0 0,0-1-1,-1 1 1,1 0 0,0 0 0,0-1-1,0 1 1,0 0 0,-1-1-1,1 1 1,0 0 0,0 0 0,-1 0-1,1-1 1,0 1 0,0 0-1,-1 0 1,1 0 0,0-1 0,-1 1-1,1 0 1,0 0 0,-1 0 0,1 0-1,0 0 23,62-46 22,68-74-12,-110 101-20,-1-1-1,-1-2 0,-1 1 1,13-23 10,-20 28 31,13-17 23,-2-1-1,-1 0 1,14-37-54,-8-22 106,-26 93-103,0-1 0,0 0 0,0 0 0,0 0 0,0 1 0,0-1 0,-1 0 0,1 0 1,0 1-1,0-1 0,-1 0 0,1 1 0,0-1 0,-1 0 0,1 1 0,-1-1 0,1 1 0,-1-1 0,1 0 0,-1 1 0,1-1 0,-1 1 0,1-1 0,-1 1 0,0 0 0,1-1 0,-1 1 0,0 0 0,1-1 0,-1 1 0,0 0 0,0 0 0,1 0 0,-1-1 0,0 1 0,0 0 0,1 0 0,-1 0 0,0 0 0,0 0 1,1 1-1,-1-1 0,0 0 0,0 0 0,1 0 0,-1 1 0,0-1-3,-38 15-64,36-14 55,-205 126-3901,171-102 1665,-12 13-5312,38-26 3264</inkml:trace>
  <inkml:trace contextRef="#ctx0" brushRef="#br0" timeOffset="31757.671">9281 880 10880,'-3'5'5834,"25"43"-1349,36 54-917,143 182-2757,-174-252-2398,15 29-6484,-36-44 3063</inkml:trace>
  <inkml:trace contextRef="#ctx0" brushRef="#br0" timeOffset="32471.779">9293 1439 8320,'-12'32'7474,"12"-32"-7439,13 2 2471,50-90-1686,-35 42-840,-16 30-526,0-1 0,-1-1-1,0 0 1,-2 0 0,0 0-1,-1-1 1,-1-1 0,-1 1-1,-1-1 1,0 0 0,-2-1-1,0 1 1,-1-1-1,-1 1 1,-1-1 0,-1 1-1,-1-1 1,-3-12 546,-39-95 564,10 46 3621,28 70-3041,5 9 131,2 6-43,16 41 1547,35 61-662,-32-77-1857,1 0 1,2-2-1,0 0 1,2-2-1,1 0 1,0-2 0,27 16-261,-51-36 9,1 0 1,-1-1-1,1 1 1,0-1 0,0 1-1,0-1 1,0 0-1,0 0 1,0 0 0,0 0-1,0-1 1,0 1-1,0-1 1,0 0 0,1 0-1,-1 0 1,0 0-1,0-1 1,0 1 0,0-1-1,0 0 1,0 0-1,0 0 1,0 0 0,0 0-1,0-1 1,0 1-1,-1-1 1,1 0 0,0 0-10,3-4 6,-1 0 1,-1-1-1,1 1 1,-1-1 0,0 0-1,0 0 1,-1 0-1,0-1 1,0 1 0,-1-1-1,0 0 1,0 0-1,-1-2-6,13-38 144,-14 46-123,0 1-1,1-1 1,-1 1-1,1 0 1,-1-1 0,1 1-1,0-1 1,0 1-1,-1 0 1,1-1 0,0 1-1,0 0 1,0 0 0,0 0-1,0 0 1,1 0-1,-1 0 1,0 0 0,0 0-1,1 0 1,-1 1 0,0-1-1,1 1 1,-1-1-1,1 1 1,-1-1 0,1 1-1,-1 0 1,1-1 0,-1 1-1,1 0 1,-1 0-1,1 0 1,-1 0 0,1 1-1,-1-1 1,1 0 0,-1 1-1,1-1 1,-1 1-1,1-1 1,-1 1 0,0 0-1,1-1 1,0 2-21,82 41-96,-80-40-225,0-1 0,0 0 1,0 0-1,1 0 0,-1-1 1,1 0-1,-1 0 0,1 0 0,-1 0 1,1 0-1,0-1 0,-1 0 0,3 0 321,34-18-7440,-22 3 2592,-1-1 784</inkml:trace>
  <inkml:trace contextRef="#ctx0" brushRef="#br0" timeOffset="32696.527">9622 1 10368,'7'3'5972,"14"10"-3814,-7-4-763,101 37 2541,67 40-2406,-58 9-874,-103-75-606,-2 1 0,-1 0 1,-1 1-1,0 1 0,7 15-50,68 143-11,-78-143-702,-2 0 0,-2 0-1,-2 1 1,4 39 713,18 194-11434,-23-137 5994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2:05:32.743"/>
    </inkml:context>
    <inkml:brush xml:id="br0">
      <inkml:brushProperty name="width" value="0.1" units="cm"/>
      <inkml:brushProperty name="height" value="0.1" units="cm"/>
      <inkml:brushProperty name="color" value="#E71224"/>
    </inkml:brush>
  </inkml:definitions>
  <inkml:trace contextRef="#ctx0" brushRef="#br0">28 2451 5248,'-18'14'2858,"14"-9"-2677,4-5-2,0 0-1,-1-1 1,1 1-1,0 0 1,0 0 0,0 0-1,0 0 1,0 0-1,0-1 1,0 1-1,-1 0 1,1 0-1,0 0 1,0 0-1,0 0 1,0 0-1,0 0 1,-1 0-1,1 0 1,0 0-1,0 0 1,0-2-1,0 2 1,-1 0-1,1 0 1,0 0-1,0 0 1,0 0-1,0 0 1,-1 0-1,1 2 1,0-2-1,0 0 1,0 0-179,39-68 3706,-21 41-3128,1 2 0,2 0-1,0 0 1,21-17-578,28-31 841,-16 6-111,-4-4 0,12-24-730,52-74 690,208-234 504,14-29-452,154-138-470,-402 467-694,54-84 422,-101 113-3925,-40 64 143,-1 8-2078,0 2 1636</inkml:trace>
  <inkml:trace contextRef="#ctx0" brushRef="#br0" timeOffset="1347.139">621 2353 5376,'-6'0'2016,"0"4"-1088,1 2-320,5-6 736,-12 4-96,3 1-32</inkml:trace>
  <inkml:trace contextRef="#ctx0" brushRef="#br0" timeOffset="1967.149">561 2377 14176,'0'0'78,"0"-1"1,1 1 0,-1 0 0,0-1 0,0 1 0,0-1-1,1 1 1,-1-1 0,0 1 0,0 0 0,0-1 0,0 1-1,0-1 1,0 1 0,0-1 0,0 1 0,0-1 0,0 1-1,0-1 1,0 1 0,-1-1 0,1 1 0,0-1 0,0 1-1,0 0 1,-1-1 0,1 1 0,0-1 0,0 1-1,-1 0 1,1-1 0,0 1 0,-1 0 0,1-2 0,0 2-1,-1 0 1,1 0 0,-2-1 0,2 1 0,0 0 0,-1 0-1,1-1 1,-1 1 0,1 0 0,-1 0 0,1 0 0,-1 0-1,1 0 1,-1 0 0,1 0 0,0 0 0,-1 0 0,1 0-1,-1 0 1,1 0 0,-1 0 0,1 0 0,-1 1 0,1-1-1,-1 0 1,1 0 0,0 0 0,-1 1 0,1-1-79,70-89 1066,-68 86-1063,0 0 0,1 0-1,-1 1 1,1-1 0,-1 0-1,1 1 1,0-1 0,-1 1-1,1 1 1,1-1 0,-1 0-1,0 0 1,1 1 0,-1 0-1,0 0 1,1 0 0,0-1-1,-1 1 1,1 1 0,-1-1-1,1 1 1,0 0 0,0 0-1,-1 0 1,0 1 0,1-1-1,-1 1 1,2 1 0,-2-1-1,0 0 1,1 0 0,-1 1-1,0-1 1,1 1 0,-1 0-1,0-1 1,0 2 0,-1-1-1,1 0 1,0 1-3,2 8-12,-1 2 0,-1-2 0,0 1-1,-1 0 1,0 0 0,-1 1 0,0-1 0,-1 1 0,0-2 0,0 2-1,-2-1 1,1 0 0,-2 1 0,1-2 0,-2 2 0,1-2 0,-3 1-1,-1 5 13,-76 175-144,84-191 139,-1 1-1,1-1 1,0 0-1,-1 0 1,1 0-1,0 0 0,-1 0 1,1 0-1,1 0 1,-1 0-1,0 0 1,0-1-1,0 2 1,0-1-1,0 0 0,0-1 1,1 1-1,-1-1 1,0 1-1,0-1 1,0 1-1,1-1 1,-1 0-1,0 0 0,0 0 1,2 0-1,-2 1 1,0-2-1,1 1 1,-1 0-1,0 0 0,0 0 1,1 0-1,-1-1 1,0 1-1,0-1 1,0 1-1,1-1 1,-1 0 5,11 1-40,3 1 22,-1 1-1,0 1 1,1 0-1,-2 1 1,1 1-1,0 1 1,-1-1-1,0 1 1,-1 2 0,1-1-1,0 1 1,-2 1-1,1 0 1,-2 1-1,5 3 19,-12-10-5,0 0 1,0 0-1,1 0 1,-1 0-1,-1 0 0,1 0 1,-1 0-1,0 1 0,0 0 1,0-1-1,0 1 0,-1 0 1,2 0-1,-2 0 0,0 0 1,0 0-1,-1 0 1,1 1-1,-1-1 0,0 0 1,0 0-1,0 0 0,0 4 5,-4 4 98,0 1 0,-1 1-1,0-2 1,0 0 0,-2 0-1,1 0 1,-1-1-1,-1 0 1,0 0 0,0 0-1,-2-2 1,1 1-1,-2-1 1,2 0 0,-3-1-1,2 0 1,-2 0 0,1-2-1,-1 0 1,-1 1-1,1-2 1,-1-1 0,-3 1-98,5-1 19,0-2 1,1-1-1,-1 1 1,1-2-1,-2 1 1,2-1 0,-2-1-1,2 0 1,-1 0-1,1-1 1,-1-2-1,1 2 1,-1-2-1,1 1 1,0-1 0,0-1-1,0-1 1,-6-4-20,-74-34-4635,88 43 2529,2 5-2481,0-2 3462,0 7-2235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3T02:10:43.55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 13 3200,'-31'0'2901,"30"0"-2010,-5 0 458,4 0 2539,272-4 981,459-2-2048,-430 4-2132,229 13-689,-341-6-27,208 14 80,-12 4 336,-271-17-207,12 18-156,-122-24-46,1 1 0,-2-1 0,1 0 0,1 1 0,-2-1 0,1 0 0,1 1 0,-1-1 0,-1 0 0,1 1 0,-1 0-1,2-1 1,-1 1 0,-1-1 0,1 1 0,-1 0 0,1-1 0,-1 2 0,-1-1 0,2-1 0,-1 1 0,1 0 0,-2 0-1,1 0 1,-1 0 0,2-1 0,-2 2 0,2-1 0,-2 0 0,0 0 0,0-1 0,0 2 0,0-1 0,0 0 20,-53 2-6272,23 4 592,19-4 2523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30T02:14:39.463"/>
    </inkml:context>
    <inkml:brush xml:id="br0">
      <inkml:brushProperty name="width" value="0.1" units="cm"/>
      <inkml:brushProperty name="height" value="0.1" units="cm"/>
      <inkml:brushProperty name="color" value="#004F8B"/>
    </inkml:brush>
  </inkml:definitions>
  <inkml:trace contextRef="#ctx0" brushRef="#br0">71 3940 3456,'-4'0'463,"0"0"1,0 1-1,1-1 0,-1 1 1,0 0-1,0 0 0,1 0 1,-1 0-1,0 0 0,1 1 1,-1 0-1,1 0 1,0 0-1,0 0 0,0 0 1,0 1-1,-2 1-463,0 2 581,4-5-31,1-1 47,0 0-80,0 0 11,0 0 0,13-11 1094,237-167 1065,11 49-2367,103-79 43,158-89 181,-87 78-384,43-45 64,25-6-160,-281 152-5,700-359 287,-293 174-116,288-129-262,-764 361 58,524-231 236,-15 57-268,95 2-10,-571 200-816,-332 83-14309,109-38 11707</inkml:trace>
  <inkml:trace contextRef="#ctx0" brushRef="#br0" timeOffset="1058.812">7515 1 4864,'16'29'5575,"37"-11"-4253,-48-17-1158,157 11 1879,112 14-950,-252-23-1092,7 0 65,0 2 1,0 0-1,-1 3 1,0 0-1,0 1 1,2 3-67,-28-11 6,0-1-1,1 1 1,-1-1 0,0 1 0,0-1 0,0 1 0,0 0-1,-1 0 1,1 0 0,0 0 0,0 0 0,0 1-1,-1-1 1,1 1 0,-1-1 0,1 1 0,-1-1-1,1 1 1,-1 0 0,0-1 0,0 1 0,0 0-1,0 0 1,0 0 0,0 0 0,-1 0 0,1 0-1,-1 0 1,1 0 0,-1 0 0,0 0 0,0 1 0,0-1-1,0 0 1,0 0 0,0 0 0,-1 0 0,1 0-1,-1 0 1,1 0 0,-1 0 0,0 0 0,0 0-1,0 0 1,0 1-6,-12 8-52,1-1 0,-2 0 0,1-2 0,-1 1 0,0-2 0,-1 0 0,-9 3 52,-3 3-180,-193 67-188,136-48 416,79-31 45,0 0-1,-1 0 1,0-1-1,1 1 1,-1-1-1,1-1 1,-1 1 0,1-1-1,-1 0 1,1 0-1,-1-1 1,1 0-1,0 0 1,0 0-1,0 0 1,0-1-1,0 0 1,0 0 0,1 0-1,0 0 1,-1-1-1,1 0 1,0 0-1,1 0 1,-1 0-1,1-1 1,0 1-1,-3-5-92,-9-8 342,-69-99-758,77 93-2851,20 23-4767,-2 6 4456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30T02:14:42.800"/>
    </inkml:context>
    <inkml:brush xml:id="br0">
      <inkml:brushProperty name="width" value="0.1" units="cm"/>
      <inkml:brushProperty name="height" value="0.1" units="cm"/>
      <inkml:brushProperty name="color" value="#004F8B"/>
    </inkml:brush>
  </inkml:definitions>
  <inkml:trace contextRef="#ctx0" brushRef="#br0">104 157 4736,'0'-3'272,"0"0"0,-1 0 1,1 0-1,-1 0 0,0 0 0,0 0 1,0 0-1,0 0 0,0 1 0,-1-1 1,1 0-1,-1 1 0,0-1 0,0 1 1,0 0-1,0 0 0,0 0 1,0 0-1,-1 0 0,0-1-272,-9-22 3648,12 24-3131,-6 13 523,-6 21-747,1 0 0,2 1-1,1 0 1,2 1-1,1-1 1,2 1 0,1 0-1,3 28-292,12 142 570,-10-189-476,0-1 0,1 0 1,0-1-1,1 1 0,1-1 1,1 0-1,0 0 0,0-1 1,1 0-1,1 0 0,0 0 1,3 1-95,-6-8 85,0-1 0,0 0 1,1-1-1,0 1 0,0-1 1,0 0-1,0-1 0,0 0 1,1 0-1,-1-1 0,1 1 1,0-2-1,0 1 0,0-1 1,0 0-1,-1-1 0,1 0 1,0 0-1,0-1 0,0 0 1,0 0-1,0 0 0,0-1 1,0-1-1,-1 1 0,1-1 1,-1-1-1,0 1 0,0-1 1,0-1-1,-1 1 0,1-1 1,-1 0-1,0 0 0,0-1 1,-1 0-1,1-1-85,10-12 156,0 0 0,-2-1 0,0-1 0,-1-1 0,-1 0 0,-1 0 0,-1-1-1,-1-1 1,-2 1 0,0-1 0,3-22-156,-2 0-69,-3-1 0,-1 0 0,-3 0 1,-1 0-1,-7-40 69,6 82-136,-8-96-322,7 34-4191,2 66 4450,0 1 0,0-1-1,-1 1 1,1-1 0,0 1-1,0-1 1,0 1 0,0-1 0,1 0-1,-1 1 1,0-1 0,0 1-1,0-1 1,0 1 0,0-1 0,1 1-1,-1-1 1,0 1 0,0-1 0,1 1-1,-1 0 1,0-1 0,1 1-1,-1-1 1,1 1 0,-1 0 0,0-1-1,1 1 1,-1 0 0,1-1-1,-1 1 1,1 0 0,-1 0 0,1-1-1,-1 1 1,1 0 0,-1 0 0,1 0-1,0 0 1,-1 0 0,1 0 199,5 0-3632</inkml:trace>
  <inkml:trace contextRef="#ctx0" brushRef="#br0" timeOffset="1311.469">687 343 4224,'0'-16'3104,"0"15"-2075,0 1 0,0 0-37,0 0-213,0 0-160,0 3-203,-5 166 4069,-1-61-3579,5 24-26,19-175-592,11-36-42,27-45-172,15 24-196,-70 99 120,0-1 0,1 0 0,-1 1 0,1-1 1,-1 1-1,1 0 0,-1 0 0,1-1 0,0 1 0,0 0 1,-1 0-1,1 1 0,0-1 0,0 0 0,0 0 0,0 1 1,0 0-1,0-1 0,0 1 0,0 0 0,0 0 0,0 0 1,0 0-1,0 0 0,0 0 0,0 1 0,0-1 0,0 1 1,0-1-1,0 1 0,0 0 0,1 0 2,2 5-15,-1 0-1,1 0 1,-1 1-1,0-1 1,-1 1-1,1 0 1,-1 0-1,-1 0 1,1 0-1,-1 1 1,-1-1-1,2 8 16,3 10 53,52 140-107,-57-160 71,1-1 0,-1 1 0,1-1 0,0 1 0,0-1 0,0 0-1,0 0 1,1 0 0,0 0 0,0-1 0,0 1 0,0-1 0,0 1 0,1-1-1,0 0 1,-1 0 0,1-1 0,0 1 0,0-1 0,1 0 0,-1 0-1,0 0 1,1-1 0,-1 1 0,1-1 0,-1 0 0,1-1 0,0 1 0,-1-1-1,1 0 1,0 0 0,-1 0 0,1 0 0,0-1 0,-1 0 0,1 0-1,2-1-16,1-2 9,-1 0-1,0 0 0,-1 0 0,1-1 1,-1 0-1,0 0 0,0 0 1,-1-1-1,1 0 0,-1 0 0,0-1 1,-1 1-1,0-1 0,0 0 0,0 0 1,1-6-9,37-124-127,-30 47 121,5 164-138,-14-52 257,1 0 1,0-1-1,1 1 0,2-1 0,8 19-113,4-25-2274,9-41-8709,-27 25 10416,11-18-3022</inkml:trace>
  <inkml:trace contextRef="#ctx0" brushRef="#br0" timeOffset="1556.452">1492 221 3072,'-12'0'1120,"6"0"-576,0 0-1920,6 0-384</inkml:trace>
  <inkml:trace contextRef="#ctx0" brushRef="#br0" timeOffset="2351.879">2016 391 5888,'12'6'6597,"-12"-28"-3264,7 1-2032,-7 15-1039,0 4-202,0-1-1,0 1 1,0-1 0,0 1 0,0-1 0,0 1 0,0 0 0,-1-1 0,1 1 0,-1 0-1,0-1 1,0 1 0,0 0 0,0-1 0,0 1 0,0 0 0,0 0 0,-1 0-1,1 0 1,-1 0 0,0 1 0,-1-2-60,-4-3-4,0 0 1,0 1-1,-1 0 0,0 0 1,0 1-1,0 0 0,0 1 0,-1 0 1,1 0-1,-1 0 0,0 1 1,0 1-1,0-1 0,0 2 0,0-1 1,0 1-1,0 0 0,0 1 0,0 0 1,0 1-1,0 0 0,0 0 1,0 0-1,1 2 0,-1-1 0,1 1 1,0 0-1,0 0 0,0 1 1,1 0-1,-1 1 0,1 0 0,-1 1 4,-11 14 4,1 1 0,1 0 0,2 2 0,0 0-1,1 0 1,1 1 0,-6 20-4,15-37 3,1 0 1,0 1-1,0 0 1,1-1-1,0 1 0,1 0 1,0 0-1,0 0 1,1 0-1,0 0 0,1 8-3,0-16 13,0 0-1,-1 1 1,1-1-1,0 0 1,0 0-1,-1 0 1,1 0-1,0 0 1,0 0-1,0 0 1,0 0-1,1 0 1,-1 0-1,0 0 1,0-1-1,0 1 1,1-1-1,-1 1 1,0-1-1,1 1 1,-1-1-1,0 0 1,1 1-1,-1-1 1,1 0-1,-1 0 0,0 0 1,1 0-1,-1 0 1,1-1-1,-1 1 1,0 0-1,1-1 1,-1 1-1,0-1 1,1 1-1,-1-1 1,0 1-1,0-1 1,1 0-1,-1 0 1,0 0-1,0 1 1,0-1-1,0 0 1,0-1-1,0 1-12,3-1 0,109-72 101,-111 73-99,-1-1-1,0 1 1,1 0-1,0-1 0,-1 1 1,1 0-1,-1 0 1,1 0-1,0 0 0,0 1 1,0-1-1,0 0 1,-1 1-1,1-1 0,0 1 1,0 0-1,0 0 1,0-1-1,0 1 0,0 0 1,0 1-1,0-1 1,0 0-1,0 1 0,0-1 1,0 1-1,0-1 1,-1 1-1,1 0 0,0 0 1,0 0-1,-1 0 0,1 0 1,0 0-1,-1 0 1,1 1-1,-1-1 0,0 0 1,1 1-1,-1 0 1,0-1-1,0 1-1,4 7 25,-2 0 0,1 0 0,-1 0 1,0 0-1,-1 1 0,0-1 0,0 1 0,-1 8-25,2 1 44,6 72 270,-5 0 0,-4 43-314,0-61 284,-6 189 42,6-194-536,0-61-5980,1-21 3353,4-3-891</inkml:trace>
  <inkml:trace contextRef="#ctx0" brushRef="#br0" timeOffset="3635.841">2016 231 4224,'0'32'6734,"0"11"-4087,6 117 318,24-48-2282,4-22-587,-28-75-30,-6-14-68,0 0-1,0 1 1,0-1 0,0 0-1,1 0 1,-1 1 0,0-1-1,0 0 1,1 0 0,-1 1-1,1-1 1,-1 0 0,1 0-1,-1 0 1,1 0 0,0 0-1,0 0 1,-1 0 0,1 0-1,0 0 1,0 0 0,0 0-1,0 0 1,0-1 0,0 1-1,0 0 1,0-1 0,1 1-1,-1-1 1,0 1 0,0-1-1,0 0 1,1 1 0,-1-1-1,0 0 1,0 0 0,1 0-1,-1 0 1,0 0 0,0 0-1,1 0 1,-1 0 0,0 0-1,0-1 1,1 1 0,-1-1-1,0 1 1,0-1 0,1 1 2,4-6-74,-1 0 1,1 0 0,-1-1-1,0 0 1,-1 1-1,0-2 1,0 1 0,0 0-1,-1-1 1,0 0-1,1-5 74,3-5-227,36-168-370,-37 153 613,-6 32 101,0 14 454,12 130 805,-11-138-1377,0 3 5,1 1-1,-1 0 0,2-1 0,-1 1 1,1-1-1,0 0 0,1 0 0,0 0 0,0-1 1,1 1-1,0-1 0,0 0 0,1 0 1,-1-1-1,6 5-3,-7-10 0,0 0-1,0-1 1,0 1 0,0-1 0,0 0 0,0 0 0,0 0-1,0-1 1,0 0 0,0 1 0,0-1 0,0 0 0,0-1-1,-1 1 1,1-1 0,0 0 0,-1 0 0,1 0-1,-1 0 1,0 0 0,0-1 0,1 0 0,-2 1 0,1-1-1,0 0 1,1-3 0,12-7-1,-3 1-11,0-1 0,-1-1 0,-1 1-1,0-2 1,-1 0 0,-1 0 0,0-1-1,-1 0 1,-1 0 0,2-8 12,11-34 80,-20 58-82,0 0 0,0 0 1,0 1-1,0-1 1,0 0-1,1 0 0,-1 0 1,0 0-1,0 0 0,0 0 1,0 0-1,1 1 0,-1-1 1,0 0-1,0 0 0,0 0 1,1 0-1,-1 0 0,0 0 1,0 0-1,0 0 0,0 0 1,1 0-1,-1 0 0,0 0 1,0 0-1,0 0 1,1 0-1,-1 0 0,0 0 1,0 0-1,0-1 0,1 1 1,-1 0-1,0 0 0,0 0 1,0 0-1,0 0 0,0 0 1,1 0-1,-1-1 0,0 1 1,0 0-1,0 0 0,0 0 1,0 0-1,0-1 0,0 1 1,1 0-1,-1 0 1,0 0-1,0 0 0,0-1 2,9 19 2,27 73-2,-34-88 0,0 0 0,1-1 1,-1 1-1,0-1 1,1 1-1,0-1 1,0 0-1,-1 0 1,1 0-1,0 0 0,1 0 1,-1-1-1,0 1 1,0-1-1,1 0 1,-1 0-1,1 0 1,-1 0-1,1-1 0,-1 0 1,1 1-1,-1-1 1,1-1-1,-1 1 1,1 0-1,1-1 0,3-1 3,0 0 1,0 0-1,0 0 0,-1-1 1,1-1-1,-1 1 0,1-1 1,-1 0-1,0-1 0,-1 0 1,1 0-1,-1 0 0,0-1 1,0 0-1,-1 0 0,4-5-3,2-3 23,-5 6-34,0 1 1,0-1 0,-1 0 0,0-1 0,0 0 0,-1 1-1,0-1 1,-1-1 0,2-6 10,-4 15-1,0-3-38,0 0 0,0-1 1,0 1-1,0-1 0,0 1 1,-1 0-1,0-1 0,0 1 1,0-1-1,-1 1 0,1-1 1,-1 1-1,0 0 0,0-1 1,-2-2 38,2 6-4,-1 0-1,0 1 1,0-1 0,0 0 0,0 0 0,0 1 0,0-1-1,0 1 1,0 0 0,0 0 0,0 0 0,0 0 0,0 0-1,0 0 1,0 0 0,0 1 0,0-1 0,0 1 0,0-1-1,0 1 1,0 0 0,0 0 0,-1 0 4,-2 4 54,1 0 0,0 0 1,0 0-1,1 0 0,-1 1 0,1-1 1,0 1-1,1 0 0,-1 0 0,1 0 1,0 0-1,1 0 0,-1 0 0,1 1 1,0-1-1,1 0 0,0 1 0,0-1 1,0 1-1,1-1 0,0 0 0,0 1 1,0-1-1,1 0 0,0 0 0,0 0 1,1 0-1,0 0 0,2 2-54,-2-1 68,1 0 0,0 0 0,0-1-1,0 0 1,1 0 0,0 0 0,1 0 0,-1-1 0,1 0-1,5 4-67,3 3 53,-10-9-103,0 0 1,0-1-1,0 1 0,0-1 1,1 0-1,-1 0 1,1 0-1,-1 0 1,1-1-1,-1 0 0,1 0 1,0 0-1,0-1 1,-1 0-1,1 0 1,0 0-1,0 0 0,0-1 1,-1 1-1,5-2 50,90-36-9083,-80 26 5633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30T02:14:54.055"/>
    </inkml:context>
    <inkml:brush xml:id="br0">
      <inkml:brushProperty name="width" value="0.1" units="cm"/>
      <inkml:brushProperty name="height" value="0.1" units="cm"/>
      <inkml:brushProperty name="color" value="#004F8B"/>
    </inkml:brush>
  </inkml:definitions>
  <inkml:trace contextRef="#ctx0" brushRef="#br0">2386 10 4736,'0'-1'138,"-1"0"0,1 1 0,-1-1 0,1 1-1,-1-1 1,1 0 0,-1 1 0,0-1 0,1 1 0,-1-1 0,0 1 0,0 0 0,1-1 0,-1 1 0,0 0 0,0-1 0,1 1 0,-1 0-1,0 0 1,0 0 0,0 0 0,0 0 0,1 0 0,-1 0 0,0 0 0,0 0 0,0 0 0,0 0 0,1 1 0,-1-1 0,0 0 0,0 0-1,1 1 1,-1-1 0,0 1 0,0-1 0,1 1 0,-1-1 0,0 1 0,1-1 0,-1 1 0,1-1 0,-1 1 0,1 0 0,-1-1-1,1 1 1,-1 0 0,1 0 0,0-1 0,-1 1 0,1 0 0,0 0 0,0 0 0,-1-1 0,1 1 0,0 0 0,0 0 0,0 0-138,-8 188 3593,9-126-3245,17 240 190,-18-302-447,19-81 240,-18 74-315,1 1 0,-1-1 0,1 1 0,0-1 1,0 1-1,0 0 0,1 0 0,0 0 0,0 0 0,0 0 1,1 1-1,0 0 0,-1-1 0,1 1 0,1 1 0,-1-1 1,1 0-1,-1 1 0,1 0 0,0 0 0,0 1 0,0-1 1,1 1-1,-1 0 0,0 1 0,1-1 0,-1 1 0,1 0 0,0 0 1,-1 1-1,1-1 0,0 1 0,0 1-16,7 3 64,-1 0 0,0 1 1,1 0-1,-2 1 0,1 1 0,-1 0 0,0 0 0,0 1 0,0 1-64,3 2 68,-5-5-31,0 0-1,-1 1 0,0 0 0,0 0 1,-1 1-1,0 0 0,0 0 1,-1 1-1,0-1 0,-1 2 0,0-1 1,0 0-1,-1 1 0,0 0 0,2 8-36,-3-6 28,-1 0-1,0-1 0,0 1 1,-1 0-1,-1 0 0,0 0 0,0 0 1,-1 0-1,-1 0 0,0 0 1,-1 0-1,0-1 0,-1 1 1,0-1-1,0 0 0,-2 0 0,-1 2-27,1-1 23,-1-1-1,-1 0 0,0-1 1,0 0-1,-1 0 0,0 0 1,-1-2-1,0 1 0,0-1 0,-1 0 1,-7 3-23,12-7-37,-1 0 1,0 0 0,0 0-1,0-1 1,0 0 0,-1-1-1,1 1 1,-1-1-1,0-1 1,0 1 0,1-1-1,-1-1 1,0 0 0,0 0-1,0 0 1,0-1 0,1 0-1,-1-1 1,0 1-1,1-1 1,-1-1 0,-1 0 36,-3-4-394,0-1 1,1 0 0,0 0-1,0-1 1,1-1-1,0 0 1,0 0 0,1-1-1,1 0 1,0 0-1,0-1 1,1 0 0,1-1-1,0 1 1,0-1-1,2 0 1,-2-5 393,-2-24-3412,16 16-1650,3 14 2523</inkml:trace>
  <inkml:trace contextRef="#ctx0" brushRef="#br0" timeOffset="744.251">2801 973 4736,'-46'-18'5418,"38"5"-5059,1 0-1,1-1 0,0 1 0,1-2 0,1 1 0,0 0 0,1-1 1,0 0-1,1 0 0,1 0 0,0 0 0,1 1 0,1-4-358,-1 13 53,0-1 0,0 0-1,1 0 1,-1 1 0,1-1 0,0 1-1,1-1 1,0 1 0,0-1 0,0 1-1,0 0 1,1 0 0,0 0 0,0 0-1,0 0 1,0 1 0,1-1 0,1 0-53,2-2 67,1 0 0,0 0 0,0 0 1,1 1-1,0 1 0,0 0 0,1 0 1,-1 0-1,1 1 0,0 1 1,0 0-1,0 0 0,4 0-67,136-20 1296,-135 22-1241,-1-1-1,1 0 1,0-1 0,-1-1-1,0-1 1,0 0 0,0-1-1,3-2-54,-12 5-3,-1 0-1,0 0 0,0 0 0,-1-1 0,1 0 0,-1 0 0,1 0 0,-1 0 0,0 0 0,-1-1 1,1 1-1,-1-1 0,0 1 0,0-1 0,0 0 0,-1 0 0,0 0 0,0 0 0,0 0 1,0-1-1,-1 1 0,0 0 0,0 0 0,-1 0 0,1 0 0,-1-2 4,0 6-9,0 0 1,0 0-1,0 0 0,0 0 1,0 0-1,0 0 0,0 0 1,0 0-1,-1 0 0,1 1 1,0-1-1,0 0 0,-1 1 1,1-1-1,-1 1 0,1-1 1,0 1-1,-1 0 0,1 0 1,-1 0-1,1-1 0,-1 1 1,1 1-1,-1-1 0,1 0 1,0 0-1,-1 0 0,1 1 1,-1-1-1,1 1 0,0-1 1,-1 1-1,1 0 0,0-1 1,-1 1-1,1 0 0,0 0 1,0 0-1,0 0 0,0 0 1,0 0-1,0 0 0,0 0 1,0 0-1,0 1 0,1-1 1,-1 0-1,0 1 9,-11 8 92,0 1 0,1 1 1,0-1-1,1 2 0,1-1 0,0 1 0,-6 11-92,7-9 147,1 1 0,0-1-1,1 1 1,1 1-1,0-1 1,2 1-1,-1 0 1,1 6-147,3-16 12,0 0 0,0 0 0,0 0 0,0 0 0,1 0-1,1-1 1,-1 1 0,1 0 0,0-1 0,0 1 0,1-1 0,0 0 0,0 0 0,0 0 0,1 0 0,0 0-1,0-1 1,1 0 0,-1 1 0,1-2 0,0 1 0,1 0-12,3-1-294,-1 0 0,1-1 0,-1 0 0,1 0 0,0-1 0,0 0 0,0-1 0,1 0 0,-1 0 0,0-1 0,0 0 0,1 0 0,-1-1 0,0-1 0,0 1 0,0-2 0,3 0 294,3 0-922,52-12-4096,-36 8 1914</inkml:trace>
  <inkml:trace contextRef="#ctx0" brushRef="#br0" timeOffset="1583.657">3819 603 3712,'15'-17'2720,"-14"12"-747,-1-6-980,1 4-694,-1-1 0,0 0 0,0 0 0,-1 1 0,0-1 0,0 0 0,-1 1 0,0-1 0,-1 1 0,1 0 0,-1 0 0,-1 0 0,0-2-299,-1 1 43,0 0-1,-1 0 1,0 0 0,0 1-1,0 0 1,-1 0 0,0 1-1,-1 0 1,1 0 0,-1 1-1,0 0 1,-1 0 0,1 1-1,-1 0 1,0 0 0,0 1-1,0 0 1,0 1 0,0 0-1,-1 0 1,0 1-43,-4 1 4,1 1 1,-1 1-1,0 0 0,1 1 1,-1 1-1,1 0 0,0 0 1,0 1-1,0 1 1,-4 3-5,12-7 4,-8 4 67,0 0 1,1 0-1,0 1 1,0 1-1,0 0 1,1 1-1,0 0 1,1 0-1,0 1 1,1 1-1,0 0 0,0 0 1,1 0-1,1 1 1,-2 3-72,1-1 127,0 1 1,1 0 0,1 0-1,0 0 1,1 1-1,1 0 1,0 0 0,2 0-1,-1 1 1,2-1-1,0 1 1,1-1-1,2 10-127,-1-23 18,1 1 0,0-1 0,0 1 0,0-1 0,0 0 0,1 0 0,-1 0 0,1 0 0,0 0 0,0-1 0,0 1 0,0-1 0,0 0 0,1 0 0,-1 0 0,1 0 0,-1-1 0,1 1 0,0-1-1,-1 0 1,1 0 0,0 0 0,0-1 0,0 1 0,0-1 0,0 0 0,0 0 0,-1 0 0,1-1 0,0 1 0,0-1 0,0 0 0,0 0 0,-1 0 0,1-1 0,0 1 0,-1-1 0,1 0 0,-1 0 0,0 0-1,1-1-17,17-7 1,0-1 0,0-1-1,-1-2 1,-1 1 0,0-2-1,-1-1 1,-1 0 0,6-8-1,12-9 21,-23 64 187,-9-22-216,0 0 0,0-1-1,1 1 1,0-1 0,1 0 0,0 0-1,0-1 1,1 1 0,0-1 0,0-1-1,4 5 9,-4-7-249,-1 1-1,1 0 1,0-1-1,0 0 1,0-1 0,1 0-1,-1 1 1,1-2-1,-1 1 1,1-1-1,3 1 250,49-10-5799,-39-2 2081,4-1 444</inkml:trace>
  <inkml:trace contextRef="#ctx0" brushRef="#br0" timeOffset="2155.622">4023 91 6144,'-24'72'4010,"12"26"-671,12-70-3029,2 0 0,1 0 1,1-1-1,2 1 0,0-1 0,3 4-310,-8-30 15,-1 1 0,0-1 0,1 0-1,-1 1 1,1-1 0,0 0 0,-1 0 0,1 0 0,0 1-1,0-1 1,-1 0 0,1 0 0,0 0 0,0 0-1,1 0 1,-1 0 0,0-1 0,0 1 0,0 0-1,0-1 1,1 1 0,-1 0 0,0-1 0,1 0 0,-1 1-1,0-1 1,1 0 0,-1 1 0,0-1 0,1 0-1,-1 0 1,1 0 0,-1 0 0,0-1 0,1 1 0,-1 0-1,0 0 1,1-1 0,-1 1 0,0-1 0,1 1-1,-1-1 1,0 0 0,0 0 0,0 1 0,1-1-1,-1 0 1,0 0 0,0 0 0,0 0 0,-1 0 0,1 0-1,0 0 1,0-1-15,132-130 288,-91 84-224,-38 41-208,-14 14 80,-7 7 130,1 2-1,1-1 1,0 2-1,1 0 1,1 1-1,1 0 1,-7 13-66,16-24 78,-6 9 201,0 1 1,1 1 0,1-1-1,0 1 1,2 1 0,0-1-1,1 1 1,0-1 0,2 1-1,0 17-279,3-30-21,0-1 0,0 1 0,1-1 0,0 0-1,0 1 1,1-1 0,-1 0 0,1 0 0,0-1-1,0 1 1,1-1 0,-1 1 0,1-1 0,0 0-1,0 0 1,1-1 0,-1 1 0,1-1 0,-1 0-1,1 0 1,0-1 0,0 1 0,1-1 0,-1 0-1,0-1 1,1 1 0,-1-1 0,1 0 0,-1 0 0,1-1-1,-1 0 1,1 0 0,0 0 0,-1 0 0,1-1-1,-1 0 1,1 0 0,-1-1 0,1 0 21,71-14-5387,-24 5-2996,-28 6 5236</inkml:trace>
  <inkml:trace contextRef="#ctx0" brushRef="#br0" timeOffset="3058.477">4853 416 4608,'-2'-48'9456,"-2"41"-9369,0 1 1,-1-1 0,0 1 0,0 0-1,0 1 1,0-1 0,-1 1 0,0 0-1,0 0 1,-1 1 0,1 0 0,-1 0-1,0 1 1,0-1 0,0 1 0,0 1-1,-1 0 1,1 0 0,-1 0 0,1 1-1,-1 0 1,-6 0-88,2 1 38,0 1 0,0 0-1,-1 1 1,1 0 0,0 1 0,1 1-1,-1 0 1,1 0 0,-1 1 0,1 0-1,0 1 1,1 1 0,-7 4-38,8-5 77,0 1 1,1 0-1,0 0 1,0 1-1,0 0 1,1 0-1,0 0 1,1 1-1,0 0 1,0 1-1,1-1 0,0 1 1,1 0-1,0 0 1,1 1-1,0-1 1,0 1-1,1 0 1,0 6-78,1-11 45,0 0 0,1 1 0,-1-1-1,1 1 1,1-1 0,-1 1 0,1-1 0,0 0 0,1 1 0,0-1 0,0 0 0,0 0 0,0 0 0,1 0-1,0-1 1,0 1 0,1-1 0,0 1 0,1 0-45,-1-4 14,0 0 0,0-1 0,0 1 0,0-1-1,0 0 1,1 0 0,-1-1 0,0 1 0,1-1 0,-1 0 0,0 0-1,1 0 1,-1-1 0,0 0 0,0 1 0,1-2 0,-1 1 0,0 0 0,0-1-1,0 0 1,0 0 0,-1 0 0,1 0 0,0 0 0,-1-1-14,8-4-18,0 0 0,0 0 0,-1-1 1,-1 0-1,1-1 0,-1 0 0,-1-1 1,0 0-1,0 0 0,-1-1 0,0 0 0,-1 0 18,-5 11-1,-1 0 0,0 0 0,0 1-1,1-1 1,-1 0 0,0 0 0,0 0-1,1 0 1,-1 0 0,0 0 0,0 1-1,1-1 1,-1 0 0,0 0 0,1 0-1,-1 0 1,0 0 0,0 0 0,1 0-1,-1 0 1,0 0 0,1-1 0,-1 1-1,0 0 1,0 0 0,1 0 0,-1 0-1,0 0 1,0 0 0,1 0 0,-1-1-1,0 1 1,0 0 0,1 0 0,-1 0-1,0-1 1,0 1 0,0 0 0,0 0-1,1-1 1,-1 1 0,0 0 0,0 0-1,0-1 1,0 1 0,0 0 0,0 0-1,0-1 2,7 17 108,-4-9-129,1-1-1,-1 1 0,1 0 0,1-1 0,-1 0 0,1 0 0,0 0 0,0-1 0,1 0 0,0 0 1,0 0-1,0-1 0,0 1 0,1-1 0,-1-1 0,1 0 0,0 0 0,0 0 0,5 1 22,-6-5-493,0 1 0,0-1-1,0-1 1,0 1-1,-1-1 1,1 0-1,-1 0 1,1-1-1,-1 0 1,0 0-1,0 0 1,0 0 0,0-1-1,0 0 1,-1 0-1,0 0 1,0 0-1,0-1 1,2-3 493,16-13-4549,-4 5 1754</inkml:trace>
  <inkml:trace contextRef="#ctx0" brushRef="#br0" timeOffset="3637.749">4930 10 6656,'-12'76'4560,"24"37"-1654,18-9-1508,-29-103-1377,0 1 0,0-1 1,0 0-1,0 1 1,0-1-1,0 0 0,0 1 1,1-1-1,-1 0 1,1 0-1,-1 0 0,0 0 1,1 0-1,0-1 1,-1 1-1,1 0 0,-1-1 1,1 1-1,0-1 1,-1 1-1,1-1 0,0 0 1,0 0-1,-1 0 1,1 0-1,0 0 1,0 0-1,-1 0 0,1-1 1,0 1-1,-1-1 1,1 1-1,0-1 0,-1 1 1,1-1-1,-1 0 1,1 0-1,-1 0 0,1 0 1,-1 0-1,1-1-21,26-7-13,-23 9 6,0 0 1,0 0-1,0 1 1,0-1 0,0 1-1,-1 0 1,1 1-1,0-1 1,-1 1 0,1 0-1,-1 0 1,1 0-1,-1 1 1,0-1 0,0 1-1,0 0 1,0 0-1,0 1 1,-1-1 0,0 1-1,1 0 7,7 6 7,-2-2 160,-1 0 1,0 0 0,-1 1 0,0 0 0,0 0 0,-1 0 0,0 1 0,-1 0 0,0 0 0,0 1 0,-1-1 0,-1 1 0,0 0 0,0 0 0,-1 0 0,0 1 0,-1-1 0,-1 5-168,0-5 110,1-3-57,-1 1-1,0 0 0,-1 0 1,0-1-1,0 1 1,-1-1-1,0 1 0,0-1 1,-3 4-53,0 0 36,-2-1 0,1 0 0,-1-1 0,-1 0 0,0 0 0,0 0 0,-1-1 0,0 0 0,-1-1 0,0 0 0,0-1 0,-1 0 1,0 0-1,0-1 0,0 0 0,-1-1 0,0-1 0,0 0 0,0 0 0,-1-1 0,-6 0-36,12-2-164,1 0-1,-1-1 1,1 0 0,-1 0-1,1 0 1,0-1 0,-1 0-1,1 0 1,0-1 0,-1 0 0,1 0-1,0 0 1,0-1 0,1 0-1,-1 0 1,1-1 0,-1 1-1,-1-3 165,1 0-538,0 0-1,0 0 1,1 0 0,-1-1-1,2 0 1,-1 0-1,1 0 1,0 0 0,0-1-1,1 0 1,0 1-1,1-1 1,-2-9 538,-1-8-2453,4 4-347</inkml:trace>
  <inkml:trace contextRef="#ctx0" brushRef="#br0" timeOffset="4328.127">5375 58 4992,'-45'122'6472,"34"-98"-5763,1 0-1,1 1 1,2 0 0,0 0 0,1 3-709,2 7 321,1 0 0,2 0 1,1-1-1,3 8-321,-2-33 48,2 1-1,-1-1 1,1 0 0,0 0-1,1 0 1,0 0 0,0-1-1,1 1 1,1-1 0,-1 0-1,1-1 1,0 1 0,1-1-1,-1 0 1,2-1 0,-1 0-1,1 0-47,-3-4 5,1 0 0,-1-1 0,1 0-1,-1 0 1,1 0 0,0-1 0,-1 1-1,1-1 1,0-1 0,0 1-1,-1-1 1,1 0 0,-1-1 0,1 1-1,-1-1 1,1 0 0,-1 0-1,0-1 1,0 1 0,0-1 0,0 0-1,0-1 1,-1 1 0,0-1-1,1 0 1,2-4-5,1 1-17,-1-1 0,0 0 0,-1 0 0,1-1 0,-1 0 0,-1 0 0,0 0 0,0-1 0,-1 0 0,0 0 0,-1 0 0,0 0 0,-1 0 0,0-1 0,0 1 0,-1-8 17,0 17-5,-1 1 1,0-1-1,1 1 0,-1-1 0,0 0 1,0 1-1,0-1 0,0 0 0,1 1 1,-1-1-1,0 0 0,0 1 0,0-1 1,0 0-1,0 1 0,-1-1 0,1 0 1,0 1-1,0-1 0,0 0 0,-1 1 1,1-1-1,0 1 0,0-1 0,-1 0 1,1 1-1,-1-1 0,1 1 0,0-1 1,-1 1-1,1-1 0,-1 1 0,1 0 1,-1-1-1,1 1 0,-1-1 0,0 1 1,1 0-1,-1 0 0,1-1 0,-1 1 1,0 0-1,1 0 0,-1 0 0,0 0 1,1-1-1,-1 1 0,0 0 0,1 0 1,-1 0-1,0 1 0,1-1 0,-1 0 1,0 0-1,1 0 0,-1 0 0,0 1 1,1-1-1,-1 0 0,1 0 0,-1 1 1,0-1-1,1 1 0,-1-1 5,-4 7 89,-1 0 0,2 0 0,-1 0-1,1 1 1,0-1 0,0 1 0,1 0 0,0 0 0,1 0-1,0 1 1,0-1 0,1 1 0,0-1 0,0 1 0,1-1-1,0 1 1,0-1 0,1 1 0,0-1 0,1 1-1,0-1 1,0 0 0,1 1 0,0-1 0,0-1 0,1 1-1,0 0 1,0-1 0,1 0-89,-2 0 22,1 0 0,0-1 0,0 0 1,0 0-1,1 0 0,0-1 0,0 1 0,0-1 0,1 0 0,-1-1 1,1 1-1,1-1 0,-1 0 0,0-1 0,1 0 0,0 0 0,0 0 0,0-1 1,0 1-1,4-1-22,1-3-526,-1 0-1,1-1 1,-1-1 0,1 1 0,-1-2 0,0 0 0,-1 0 0,1-1 0,-1 0-1,0-1 1,6-4 526,34-17-5327,-20 11 2117</inkml:trace>
  <inkml:trace contextRef="#ctx0" brushRef="#br0" timeOffset="-2530.227">252 358 2432,'0'-6'109,"-3"-28"2462,3 33-2370,0 0-1,0 0 1,-1 0 0,1 0 0,0 1 0,-1-1 0,1 0 0,-1 0-1,1 0 1,-1 0 0,1 1 0,-1-1 0,1 0 0,-1 0 0,0 1-1,0-1 1,1 1 0,-1-1 0,0 1 0,0-1 0,0 1 0,1-1-1,-1 1 1,0-1 0,0 1 0,0 0 0,0 0 0,0-1 0,0 1-1,0 0 1,0 0-201,1 11 827,0 363 2954,-17-104-1402,11-525-945,0 182-1554,4-1 0,5-61 120,19 34-149,-22 102 147,0-1 0,0 1 0,0 0 0,0-1 0,0 1 0,0-1 0,0 1 0,0 0 0,0-1 0,0 1 0,1 0 0,-1-1 0,0 1 0,0-1 0,1 1 0,-1-1 0,0 1 0,1-1 0,-1 1 0,1-1 0,-1 1 0,1-1 0,-1 1 0,1-1 0,-1 1 0,1-1 0,-1 0 0,1 1 0,-1-1 0,1 0 0,0 0 0,-1 0 0,1 1 0,-1-1 0,1 0 0,0 0 0,-1 0 0,1 0 0,0 0 0,-1 0 0,1 0 0,0 0 1,-1 0-1,1 0 0,-1-1 0,1 1 0,0 0 0,-1 0 0,1 0 0,-1-1 0,1 1 0,0 0 0,-1-1 0,1 1 0,-1-1 0,1 1 0,-1 0 0,0-1 0,1 1 0,-1-1 0,1 1 0,-1-1 0,0 0 0,1 1 0,-1-1 0,0 1 0,0-1 0,1 0 0,-1 1 0,0-1 2,8 12-26,100 138 20,-58-86 152,2-2-1,3-3 0,2-2 1,17 9-146,-15-34 746,-57-31-698,-1 0 0,1 1-1,0-1 1,0 0 0,-1 0 0,1 0-1,0 0 1,0 0 0,-1-1-1,1 1 1,0 0 0,-1-1 0,1 1-1,0-1 1,-1 0 0,1 1-1,-1-1 1,1 0 0,-1 0-1,1 0 1,-1 0 0,0 0 0,1-1-1,-1 1 1,0 0 0,0 0-1,0-1 1,0 1 0,0-1-1,0 1 1,0-1 0,-1 1 0,1-1-1,0 0 1,-1 1 0,1-2-48,2-10 243,-1-1 1,-1 1-1,1-1 1,-2 1-1,0-1 1,-1 0-1,-1-7-243,2 19 8,-29-114 298,16 78-244,-7-24-128,5 18-656,2-1-1,2 0 1,1 0 0,1-13 722,17-3-5140,-7 60 4685,0-1 1,0 1-1,0 0 0,0-1 1,0 1-1,1 0 0,-1 0 0,0 0 1,1 0-1,-1 0 0,0 0 1,1 0-1,-1 1 0,1-1 0,-1 0 1,1 1-1,0-1 0,-1 1 1,1 0-1,-1-1 0,1 1 1,0 0-1,-1 0 0,2 0 455,19 0-3237</inkml:trace>
  <inkml:trace contextRef="#ctx0" brushRef="#br0" timeOffset="-1945.274">1005 582 5504,'-14'44'4922,"13"-39"-4759,-1 0 0,1 0 0,0 0 1,0 0-1,1 0 0,0 1 0,0-1 0,0 0 0,0 0 0,1 1 0,0-1 0,0 0 0,0 0 0,1 0 0,-1 0 0,1 0 0,0-1 0,1 1 0,-1 0 0,1-1 0,0 0 0,0 1 0,0-1 0,1-1 0,0 1 0,-1 0 1,1-1-1,0 0 0,1 0 0,-1 0 0,1 0 0,-1-1 0,1 1 0,0-1 0,1 0-163,5 2 168,0 0 0,0 0 0,1-1 1,-1-1-1,1 0 0,0 0 0,-1-1 0,1-1 0,0 0 1,0-1-1,0 0 0,-1 0 0,1-2 0,0 1 0,-1-2-168,-7 3 55,-1 0-1,0-1 0,0 0 0,0 1 0,0-1 0,-1 0 1,1-1-1,0 1 0,-1 0 0,1-1 0,-1 0 0,0 1 0,0-1 1,0 0-1,0 0 0,-1 0 0,1 0 0,-1 0 0,0-1 0,1 1 1,-2 0-1,1-1 0,0 1 0,-1-1 0,1 1 0,-1 0 1,0-1-1,0 1 0,0-1 0,-1 1 0,1-1 0,-1 1 0,0 0 1,0-1-1,0 1 0,0 0 0,-1 0 0,1-1 0,-2 0-54,-9-14-50,-1 0 0,-1 0 0,-1 2 0,0 0 0,-1 0 0,0 2-1,-2 0 1,1 1 0,-2 0 0,-5-2 50,14 9-340,-1-1-1,1 1 1,-1 1-1,0-1 1,0 2-1,-1 0 1,1 0-1,-1 1 1,0 1-1,0 0 1,0 0-1,0 1 1,-9 1 340,-39 24-5579,47-17 2358</inkml:trace>
  <inkml:trace contextRef="#ctx0" brushRef="#br0" timeOffset="-1343.897">1407 20 5632,'-7'145'6616,"8"-90"-5328,5 116 56,-11 61-331,4-180 149,1-52-1091,-1 1 0,0 0-1,1-1 1,-1 1-1,0-1 1,1 1-1,-1-1 1,0 1 0,1-1-1,-1 1 1,0-1-1,0 0 1,1 1-1,-1-1 1,0 0-1,0 0 1,0 0 0,0 0-1,1 1 1,-1-1-1,0 0 1,0-1-1,0 1 1,0 0 0,0 0-1,1 0 1,-1 0-1,0-1 1,0 1-1,0 0 1,1-1-1,-1 1 1,0 0 0,0-1-1,1 1 1,-1-1-1,0 1 1,1-1-1,-1 0-70,-12-45 1328,11 39-1260,2 1-1,-1-1 0,1 1 0,0-1 0,0 0 1,1 1-1,0-1 0,0 1 0,1 0 0,-1-1 1,1 1-1,1 0 0,-1 0 0,1 0 0,3-5-67,-1 1 6,1 0-1,0 0 0,1 1 1,0 0-1,1 0 0,0 1 1,0-1-1,0 2 0,1-1 1,10-5-6,-17 11-72,129-67-4571,-122 66 3418,-1 0 1,1 1-1,0 0 0,0 0 0,0 1 0,0 0 0,0 1 0,0 0 0,5 1 1225,10 4-3866</inkml:trace>
  <inkml:trace contextRef="#ctx0" brushRef="#br0" timeOffset="8293.664">276 1608 1408,'15'-5'469,"-10"-1"977,66-42 6959,-48 21-6309,-21 24-1972,-1 1-1,0-1 1,0 0 0,0 1 0,0-1 0,-1 0 0,1 0 0,-1 0 0,0 0 0,1 1 0,-1-1 0,-1 0 0,1 0 0,0 0 0,-1 0 0,1 0-1,-1 1 1,0-1 0,0 0 0,0 1 0,-2-4-124,-4-2 30,0 1-1,-1-1 1,0 1-1,-1 1 1,0 0-1,0 0 1,0 0-1,-1 1 1,1 1-1,-1-1 1,0 2-1,-1-1 1,1 2-1,-1-1 1,1 1-1,-1 1 0,-10-1-29,6 0-24,1 0-1,-1 1 0,0 1 0,0 0 1,1 1-1,-1 1 0,-4 0 25,14-1 1,0 1-1,1-1 1,-1 1 0,0 0-1,0 0 1,1 0-1,-1 1 1,1-1 0,0 1-1,0 0 1,0 0-1,0 1 1,0-1 0,1 1-1,0 0 1,-1 0-1,2 0 1,-1 0 0,0 1-1,1-1 1,-1 1-1,0 3 0,3-2-15,0-1-1,0 1 1,0-1-1,1 1 1,0-1-1,0 0 1,1 1-1,-1-1 1,1 0-1,0 0 1,0 0-1,1 0 1,0 0-1,-1-1 1,2 1-1,-1-1 1,0 0-1,1 0 1,0 0-1,0 0 1,0-1-1,5 4 16,44 38-56,2-1 0,1-3 0,34 16 56,-10-5 30,-74-49-23,-1 1 0,0-1 1,0 1-1,0 0 1,0 0-1,0 1 0,-1-1 1,0 1-1,0 0 1,-1 0-1,1 0 0,-1 1 1,0-1-1,0 1 1,-1 0-1,1 0 0,-2 0 1,1 0-8,-1-3 13,0 0 0,0 0 0,0 1 0,0-1 0,-1 0 0,0 0 0,0 0-1,0 1 1,0-1 0,0 0 0,0 0 0,-1 1 0,1-1 0,-1 0 0,0 0 0,0 0 0,-1 0 0,1 0 0,0 0 0,-1 0 0,0 0-13,-4 3 12,-1 1 0,1-1 0,-2 0 1,1 0-1,0 0 0,-1-1 0,0-1 0,-1 1 1,1-1-1,-1-1 0,1 0 0,-1 0 0,0 0 1,0-1-1,0-1 0,-1 1 0,1-1 0,0-1 0,0 0 1,-1 0-1,1-1 0,0 0 0,0-1 0,0 0 1,0 0-1,0-1 0,0 0 0,-4-2-12,-2-1-249,8 4-232,0 0 0,0 0-1,1-1 1,-1 0 0,1 0 0,-1-1-1,1 1 1,0-1 0,0-1 0,1 1-1,-1-1 1,1 0 0,0-1 0,-2-2 481,0-8-3200</inkml:trace>
  <inkml:trace contextRef="#ctx0" brushRef="#br0" timeOffset="9074.941">614 1436 6016,'-1'-10'3893,"2"10"-2917,8 68 2935,-1-18-3358,5 227 1073,-13-273-1589,0 0-19,-1-1-1,1 1 1,0 0-1,0-1 1,0 1-1,1-1 1,-1 1-1,1-1 1,0 1-1,0-1 1,0 1-1,0-1 1,1 0-1,-1 0 1,1 1-1,0-1 1,0 0-1,1 0-17,26-24 470,2-74-385,0-27-48,-14 100-15,2 33 346,-7 5-277,-1 1 0,-1 0 0,0 0 0,-1 1 0,-1 0 0,-1 0 0,3 9-91,-4-10-3,18 25 73,-21-42-60,0-1 0,-1 0 1,1 1-1,-1-1 1,1 0-1,-1 0 0,1-1 1,-1 1-1,0 0 0,0-1 1,1 1-1,-1-1 1,0 0-1,0 0 0,-1 0 1,1 0-1,0 0 0,0 0-10,52-84 112,0 40 299,-52 45-380,1 1 1,0 0-1,-1 0 1,1 0-1,-1 0 0,1 1 1,-1-1-1,1 0 1,-1 1-1,0 0 0,1 0 1,-1 0-1,0 0 1,1 0-1,-1 0 0,0 0 1,0 1-1,0-1 1,0 1-1,0-1 0,0 1 1,0 0-1,-1 0 1,1 0-1,-1 0 0,1 0 1,-1 0-1,1 1-31,8 8 1,84 73-2854,-60-59-2175,1-1-3597,-18-14 5969</inkml:trace>
  <inkml:trace contextRef="#ctx0" brushRef="#br0" timeOffset="10547.769">1719 1719 4736,'4'-2'394,"-1"0"0,1-1 1,0 0-1,-1 0 0,0 0 1,0 0-1,0-1 0,0 1 1,0-1-1,0 1 0,-1-1 1,0 0-1,0 0 0,0 0 0,0-1 1,0-3-395,0 2 188,-1 1 0,0-1 1,0-1-1,-1 1 1,1 0-1,-1 0 0,-1 0 1,1 0-1,-1 0 0,0 0 1,0 0-1,-1 0 0,0 1 1,0-1-1,0 0 0,-1 1 1,1-1-1,-1 1 1,-2-2-189,-58-61 336,60 66-331,1 0 0,-1 0 1,0 0-1,0 1 0,0-1 1,0 1-1,0 0 0,0 0 1,0 0-1,0 1 0,0-1 1,-1 1-1,1-1 0,0 1 1,0 0-1,-1 0 0,1 1 1,0-1-1,0 1 0,0-1 1,-1 1-1,1 0 0,0 0 1,0 1-1,0-1 0,0 0 1,0 1-6,-11 10 172,0 0 1,0 1 0,1 1-1,1 0 1,1 1 0,0 0 0,0 0-1,2 1 1,0 1 0,1 0-1,0 0 1,1 0 0,0 7-173,0-9 227,0 0-45,1 0 1,1 1-1,0 0 1,0 0-1,2 0 0,0 0 1,0 8-183,3-23 7,0 0 1,0 0-1,0 1 0,0-1 1,0 0-1,0 0 1,0 1-1,0-1 1,0 0-1,1 0 0,-1 0 1,1 1-1,-1-1 1,1 0-1,-1 0 0,1 0 1,-1 0-1,1 0 1,0 0-1,0 0 1,-1 0-1,1 0 0,0 0 1,0-1-1,0 1 1,0 0-1,0-1 1,0 1-1,0 0 0,0-1 1,1 1-1,-1-1 1,0 0-1,0 1 0,0-1 1,1 0-1,-1 0 1,0 0-1,0 1 1,0-1-1,1-1 0,-1 1 1,0 0-1,0 0 1,1 0-1,0-1-7,4-1-27,0 0 0,1 0 0,-1-1 0,0 1 0,0-2-1,0 1 1,-1-1 0,1 1 0,-1-2 0,0 1 0,0 0 0,0-1 0,-1 0 27,1-1-16,0 1 1,1 1-1,-1-1 1,1 1 0,0 0-1,0 0 1,0 0-1,1 1 1,-1 0-1,7-2 16,-11 5 3,-1 1-1,0-1 0,0 0 1,1 1-1,-1-1 0,0 1 1,0 0-1,0-1 0,0 1 1,0 0-1,0 0 0,0 0 1,0 0-1,0 0 0,0 0 1,0 0-1,0 0 0,-1 0 0,1 0 1,0 0-1,-1 0 0,1 0 1,-1 1-1,1-1 0,-1 0 1,0 1-1,1-1 0,-1 0 1,0 0-1,0 1 0,0 0-2,7 15 131,-1-8-168,1 0 1,0 0-1,1 0 0,0-1 1,0 0-1,1 0 0,0-1 1,0 0 36,-6-6-155,1 0 1,-1 1-1,0-1 0,1-1 1,-1 1-1,0 0 1,1-1-1,-1 0 1,1 0-1,-1 0 0,1 0 1,-1 0-1,1-1 1,-1 1-1,1-1 0,-1 0 1,0 0-1,1-1 1,2 0 154,6-2-871,-4 0 503,0-1-1,0 1 1,-1-1 0,0-1 0,0 1-1,0-1 1,0 0 0,-1-1 0,0 0-1,-1 0 1,0 0 0,0 0 0,0-1-1,-1 0 1,0 0 0,0 0 0,-1-1-1,0 1 1,-1-1 0,2-8 368,2-23 466,-1 0 1,-2 0-1,-2-1 1,-3-14-467,2 1 1238,-6-90 3791,6 142-4394,5 42 1135,23 160-309,3-45-1306,-24-124-97,-6-26-159,-1 0 1,1 0-1,0 0 1,0 0-1,0 0 0,1 0 1,0 0-1,0 0 1,0-1-1,0 1 0,1-1 1,0 1-1,-1-1 1,2 0-1,-1 0 0,0 0 1,1-1-1,0 1 1,0-1-1,0 0 0,0 0 1,1 0-1,3 2 101,-5-5-45,-1 0 0,0 1 0,1-1 0,-1 0 0,0-1 0,1 1 0,-1 0 0,0-1 0,0 1 0,1-1 0,-1 0 1,0 0-1,0 0 0,0 0 0,0 0 0,0 0 0,0 0 0,0-1 0,0 1 0,-1-1 0,1 0 0,0 1 0,-1-1 0,1 0 0,-1 0 0,0 0 0,0 0 0,0 0 0,0 0 0,1-2 45,23-68 75,17-220 218,-41 284-223,1 1 75,0-1 0,-1 0 0,0 0 1,-1 1-1,1-1 0,-2 0 0,1 0 0,-1 0 0,0 0 1,0 1-1,-1-1 0,0 0 0,-3-5-145,-3 18 512,3 4-465,2 0 0,-1 0 0,1 0 0,0 0 0,1 0 0,0 1 0,1-1 0,0 1 0,0-1 0,1 1 0,0 0 0,1-1 0,0 1 0,1 0-47,-2 2 57,0-6-65,0 16 19,0 1 0,1 0 1,1 0-1,1 0 0,2-1 1,0 1-1,1-1 0,1-1 1,1 1-1,1-1 0,1 0 1,10 16-12,-16-32 3,-1 1 0,1 0 0,0-1 0,1 0 0,-1 0 1,1 0-1,0-1 0,0 0 0,0 1 0,1-2 0,-1 1 0,1-1 1,0 0-1,0 0 0,0 0 0,1-1 0,4 2-3,-6-4 1,-1 0 0,0 0 0,1 0-1,-1 0 1,0-1 0,0 0 0,0 0 0,1 0 0,-1 0 0,0 0-1,0-1 1,0 0 0,-1 0 0,1 0 0,0 0 0,-1-1 0,1 1-1,-1-1 1,0 0 0,0 0 0,0 0 0,0 0 0,-1-1 0,1 1-1,0-2 0,3-4 9,1 0 0,-2 0 0,1-1-1,-1 0 1,0 0 0,-1-1 0,0 1-1,-1-1 1,0 0 0,-1 0 0,0 0 0,-1 0-1,0 0 1,-1-9-9,-1-59-5,1 79 5,0 0 1,0 1-1,-1-1 1,1 0-1,0 0 1,0 0-1,0 1 1,-1-1-1,1 0 1,0 0-1,-1 0 1,1 0-1,0 1 1,0-1-1,-1 0 1,1 0-1,0 0 1,-1 0-1,1 0 1,0 0-1,0 0 1,-1 0-1,1 0 1,0 0-1,-1 0 1,1 0-1,0 0 1,-1 0-1,1 0 1,0 0-1,-1 0 1,1-1-1,0 1 1,0 0-1,-1 0 1,1 0-1,0 0 1,0-1-1,-1 1 0,1 0 1,0 0-1,0-1 1,0 1-1,-1 0 1,1 0-1,0-1 1,0 1-1,0 0 1,0 0-1,0-1 1,-1 1-1,1 0 1,0-1-1,0 1 1,0 0-1,0 0 1,0-1-1,0 1 1,0 0-1,0-1 1,0 1-1,0 0 1,0-1-1,0 1 1,1 0-1,-1 0 1,0-1-1,0 1 0,-11 22 175,7-10-137,1 1-1,1 0 1,0 0 0,0-1 0,2 1 0,-1 0 0,2 0 0,0 0 0,0 0-1,1 1-37,-1-9-109,0-1 0,0 0 0,0 1 0,0-1 0,1 0-1,-1 0 1,1 0 0,0 0 0,1 0 0,-1 0 0,1 0 0,-1-1-1,1 1 1,0-1 0,0 0 0,1 0 0,-1 0 0,1 0 0,-1-1-1,1 1 1,0-1 0,0 0 0,0 0 0,0-1 0,1 1-1,-1-1 1,0 0 0,0 0 0,1 0 0,2 0 109,69-4-5840,-57 3 2427</inkml:trace>
  <inkml:trace contextRef="#ctx0" brushRef="#br0" timeOffset="10861.08">2807 1869 5888,'-16'-1'3009,"-3"2"2056,11-13-488,-1-11-2809,9 21-1612,-7-19-62,2 0-1,0 0 0,1 0 1,1 0-1,1-1 0,1 0 1,1 1-1,2-17-93,2-1-43,2-1 1,2 1-1,10-34 43,14-1-1986,-29 70 1411,0-1 0,0 1 0,0 0 0,1 0 0,0 0 0,-1 0 0,2 1 0,-1 0 0,0 0 0,1 0 0,-1 0 0,1 0 0,3 0 575,17-7-3424,4 4 219</inkml:trace>
  <inkml:trace contextRef="#ctx0" brushRef="#br0" timeOffset="12026.586">3649 1732 7168,'1'-1'153,"0"1"1,1 0 0,-1 0-1,0 0 1,1-1-1,-1 1 1,0 1 0,0-1-1,1 0 1,-1 0-1,0 0 1,0 1 0,1-1-1,-1 1 1,0-1-1,0 1 1,0-1-1,0 1 1,0 0 0,1-1-1,-1 1 1,0 0-1,-1 0 1,1 0 0,0 0-1,0 0 1,0 0-1,0 0 1,-1 0 0,1 0-1,-1 0 1,1 0-1,-1 0 1,1 1 0,-1-1-1,1 0 1,-1 0-1,0 1 1,0-1 0,0 1-154,11 122 4511,-9-70-4068,-1-1 0,-3 1-1,-5 22-442,-11 117-176,-5-72-2906,22-114 2682,1-7 325,0 0 1,0 0-1,0 0 0,0-1 0,-1 1 1,1 0-1,0 0 0,0 0 0,0 0 1,-1 0-1,1 0 0,0 0 0,0 0 0,0 0 1,-1 0-1,1 0 0,0 0 0,0 0 1,0 0-1,-1 1 0,1-1 0,0 0 1,0 0-1,0 0 0,0 0 0,-1 0 1,1 0-1,0 0 0,0 0 0,0 1 0,0-1 1,0 0-1,-1 0 0,1 0 0,0 0 1,0 1-1,0-1 0,0 0 0,0 0 1,0 0-1,0 1 0,0-1 0,0 0 0,0 0 1,0 0-1,0 0 0,0 1 0,0-1 1,0 0-1,0 0 0,0 0 0,0 1 1,0-1-1,0 0 0,0 0 0,0 1 75,-8-30-3136,-44-120 662,-1-105 7215,49 223-4091,0 0 36,0 1 0,2 0 0,2-1-1,0 1 1,3-1 0,0 1 0,6-21-686,-8 40 158,2 0 0,0 0 0,0 1 0,1-1-1,0 1 1,0 0 0,2 0 0,-1 0 0,1 1 0,0 0 0,1 0 0,0 0 0,1 1 0,-1 0 0,2 1 0,-1-1 0,1 2 0,0-1 0,0 1 0,1 1 0,0-1 0,0 2 0,0-1 0,11-2-158,-13 7 49,1 0-1,0 1 0,0 0 0,0 0 1,-1 1-1,1 0 0,-1 0 0,1 1 0,-1 0 1,0 1-1,0 0 0,0 0 0,-1 1 1,0 0-1,1 0 0,-2 0 0,1 1 1,-1 0-1,0 1 0,0-1 0,0 1 0,-1 0 1,1 2-49,-3-5-18,-1 0 1,1-1-1,-1 1 1,0 1 0,0-1-1,0 0 1,0 0-1,-1 1 1,0-1-1,0 1 1,0-1 0,0 1-1,-1-1 1,0 1-1,0-1 1,0 1 0,0 0-1,-1-1 1,1 1-1,-1-1 1,-1 1-1,1-1 1,-1 0 0,1 1-1,-1-1 1,0 0-1,-1 0 1,1 0-1,-1 0 1,0 0 17,-4 5-609,0-2 0,-1 1 0,0-1 0,0 0-1,0-1 1,-1 1 0,0-2 0,0 1 0,0-1 0,-1-1 0,0 0 0,0 0-1,0-1 1,-6 1 609,-25 6-6373,28-4 3216</inkml:trace>
  <inkml:trace contextRef="#ctx0" brushRef="#br0" timeOffset="12661.933">4329 1657 4352,'13'-20'1514,"-12"20"-1410,0-1 0,0 0 0,0 0 0,0 1-1,0-1 1,0 0 0,0 0 0,-1 0-1,1 0 1,0 0 0,-1 0 0,1 0-1,0-1 1,-1 1 0,0 0 0,1 0 0,-1 0-1,1 0 1,-1-1 0,0 1 0,0 0-1,0 0 1,0-1 0,0 1 0,0 0-1,0 0 1,0-1 0,-1 1 0,1 0 0,0 0-1,-1 0 1,1-1 0,-1 1 0,1 0-1,-1 0-103,-35-70 2939,33 66-2920,0 1 0,0 0 0,-1 0-1,1 1 1,-1-1 0,1 1 0,-1-1 0,0 1 0,-1 0 0,1 1-1,0-1 1,-1 1 0,0 0 0,1 0 0,-1 0 0,0 1 0,0-1-1,0 1 1,0 0 0,0 1 0,0-1 0,0 1 0,0 0 0,0 0-1,0 1 1,-1 0 0,1 0 0,-2 0-19,-4 6 178,-1 0-1,1 1 1,1 0-1,-1 0 1,2 1 0,-1 1-1,1-1 1,0 2-1,1-1 1,1 1 0,-1 0-1,2 1 1,-1 0-1,2 0 1,-1 0 0,2 0-1,0 1 1,0 1-178,-12 24 595,14-34-533,-1 0 0,1 1 0,0-1 0,0 1 0,0-1 0,1 1 0,-1 0 0,1 0 0,0 0 0,1-1 0,-1 1 0,1 0 0,0 0 0,0 0 0,1 0 0,-1 0 0,1 0 0,0 0 0,1 0 0,-1-1 0,1 1 0,0 0 0,0-1 0,0 1 0,0-1 0,1 0 0,2 3-62,-2-6-30,0-1-1,1 0 1,-1 0 0,0 0-1,0 0 1,0 0-1,0 0 1,0-1-1,0 0 1,0 0-1,0 1 1,0-2-1,0 1 1,0 0-1,0-1 1,-1 1-1,1-1 1,-1 0-1,1 0 1,-1 0-1,0 0 1,1 0 0,0-2 29,-1 3-50,95-100-2076,-26 11 879,-70 90 1238,0-1 1,-1 0 0,1 1 0,0-1 0,0 1 0,-1-1 0,1 1 0,0-1-1,0 1 1,0 0 0,0-1 0,-1 1 0,1 0 0,0-1 0,0 1 0,0 0 0,0 0-1,0 0 1,0 0 0,0 0 0,0 0 0,0 0 0,0 0 0,-1 1 0,1-1-1,0 0 1,0 0 0,0 1 0,0-1 0,0 1 0,-1-1 0,1 0 0,0 1 0,0 0-1,-1-1 1,1 1 0,0-1 0,-1 1 0,1 0 0,0 0 0,-1-1 0,1 1-1,-1 0 1,1 0 0,-1 0 0,0-1 0,1 1 0,-1 0 0,0 1 9,6 4-60,62 69-2428,-16-33-2085,-39-32 2349</inkml:trace>
  <inkml:trace contextRef="#ctx0" brushRef="#br0" timeOffset="12911.108">4551 1823 5376,'-3'-1'403,"1"0"-1,-1 0 1,0 0 0,0 0 0,1-1 0,-1 1-1,1-1 1,-1 0 0,1 1 0,-1-1-1,1 0 1,0-1 0,0 1 0,0 0 0,0 0-1,1-1 1,-1 1 0,1-1 0,-1 0-1,1 1 1,-1-4-403,-1-5 220,1 0 0,1 0 0,0 0 0,0-1 0,1 1 0,1 0 0,0 0 0,0 0 0,1 0 0,0 0 0,1 0 0,2-5-220,-1 5-192,1 1-1,1-1 0,-1 1 1,2-1-1,0 2 0,0-1 1,0 1-1,1 0 0,0 1 1,1-1-1,0 2 0,1-1 1,-1 1-1,1 1 0,0 0 1,1 0 192,41-11-7696,-39 17 4400</inkml:trace>
  <inkml:trace contextRef="#ctx0" brushRef="#br0" timeOffset="13381.135">4859 1117 7296,'1'99'6462,"10"52"-3597,7 74-2470,-30-82-742,6-112-148,6-29 308,-6-35 80,7 13 189,0 0 1,1 0-1,1 0 0,1 0 1,1 1-1,1-1 0,1 1-82,47-76-1808,-32 77-1518,-7 19-3470,-3 9 4028</inkml:trace>
  <inkml:trace contextRef="#ctx0" brushRef="#br0" timeOffset="14030.087">5496 1554 4224,'18'-43'4005,"-34"18"-304,-37 20-2891,44 5-553,2-1-231,-1 1 1,1 1-1,0-1 0,0 1 1,0 0-1,0 1 0,1 0 1,-1 0-1,0 0 0,1 1 1,-1 0-1,1 0 1,0 0-1,0 1 0,0 0 1,0 0-1,-2 4-26,-1 1 48,6-7-45,-1 0 0,2 1 0,-1 0 0,0 0 0,0 0 0,1 0 0,0 0 0,-1 0 0,1 1-1,1-1 1,-1 1 0,0-1 0,1 1 0,0 0 0,-1 0 0,2 0 0,-1-1 0,0 1 0,1 0 0,0 0-3,0 8 118,2-1 1,-1 1-1,2-1 0,-1 0 1,2 0-1,-1 0 1,2 0-1,-1-1 1,1 0-1,1 0 1,0 0-1,0 0 1,1-1-1,2 2-118,-2-1 179,-1-3 51,1 0 0,-2 0 0,1 1 0,-1 0 0,-1 0 1,1 1-1,-1-1 0,-1 1 0,1 0 0,-1 0 0,-1 0 0,0 0 0,0 0 0,-1 1 1,0-1-1,-1 1 0,0 1-230,-1-9 48,1 1 1,-1-1 0,0 1-1,-1-1 1,1 0-1,0 0 1,-1 0 0,1 1-1,-1-1 1,0-1-1,1 1 1,-1 0 0,0 0-1,0-1 1,0 1 0,-1-1-1,1 1 1,0-1-1,0 0 1,-1 0 0,1 0-1,-1 0 1,1-1-1,-1 1 1,1-1 0,-2 1-49,-71 4 97,66-5-114,-104-13-1915,9-25-4755,79 25 3493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57DE8-30D8-417D-AA0F-B23E97A121A6}" type="datetimeFigureOut">
              <a:rPr lang="en-AU" smtClean="0"/>
              <a:t>25/07/2019</a:t>
            </a:fld>
            <a:endParaRPr lang="en-AU"/>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BD53A7-A490-4DA0-BE5E-BCAFE70417C8}" type="slidenum">
              <a:rPr lang="en-AU" smtClean="0"/>
              <a:t>‹#›</a:t>
            </a:fld>
            <a:endParaRPr lang="en-AU"/>
          </a:p>
        </p:txBody>
      </p:sp>
    </p:spTree>
    <p:extLst>
      <p:ext uri="{BB962C8B-B14F-4D97-AF65-F5344CB8AC3E}">
        <p14:creationId xmlns:p14="http://schemas.microsoft.com/office/powerpoint/2010/main" val="3208339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BD53A7-A490-4DA0-BE5E-BCAFE70417C8}" type="slidenum">
              <a:rPr lang="en-AU" smtClean="0"/>
              <a:t>36</a:t>
            </a:fld>
            <a:endParaRPr lang="en-AU"/>
          </a:p>
        </p:txBody>
      </p:sp>
    </p:spTree>
    <p:extLst>
      <p:ext uri="{BB962C8B-B14F-4D97-AF65-F5344CB8AC3E}">
        <p14:creationId xmlns:p14="http://schemas.microsoft.com/office/powerpoint/2010/main" val="2338800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60048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39039986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52144" y="2584028"/>
            <a:ext cx="5184648" cy="5632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8816" y="2584029"/>
            <a:ext cx="5184648" cy="5632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6062341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52144"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4" name="Content Placeholder 3"/>
          <p:cNvSpPr>
            <a:spLocks noGrp="1"/>
          </p:cNvSpPr>
          <p:nvPr>
            <p:ph sz="half" idx="2"/>
          </p:nvPr>
        </p:nvSpPr>
        <p:spPr>
          <a:xfrm>
            <a:off x="1152144" y="3615268"/>
            <a:ext cx="5184648" cy="4729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8816"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6" name="Content Placeholder 5"/>
          <p:cNvSpPr>
            <a:spLocks noGrp="1"/>
          </p:cNvSpPr>
          <p:nvPr>
            <p:ph sz="quarter" idx="4"/>
          </p:nvPr>
        </p:nvSpPr>
        <p:spPr>
          <a:xfrm>
            <a:off x="6528816" y="3615268"/>
            <a:ext cx="5184648" cy="4729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03012205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310D4A-F954-4BAB-B597-099F38C5FB3D}" type="datetimeFigureOut">
              <a:rPr lang="en-AU" smtClean="0"/>
              <a:t>25/07/2019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58866867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1980523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253330" cy="960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242074" y="0"/>
            <a:ext cx="67208"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80060" y="832103"/>
            <a:ext cx="3360420" cy="3200400"/>
          </a:xfrm>
        </p:spPr>
        <p:txBody>
          <a:bodyPr anchor="b">
            <a:normAutofit/>
          </a:bodyPr>
          <a:lstStyle>
            <a:lvl1pPr>
              <a:defRPr sz="504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040630" y="1024128"/>
            <a:ext cx="6816852" cy="73609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80060" y="4096512"/>
            <a:ext cx="3360420" cy="4730774"/>
          </a:xfrm>
        </p:spPr>
        <p:txBody>
          <a:bodyPr lIns="91440" rIns="91440">
            <a:normAutofit/>
          </a:bodyPr>
          <a:lstStyle>
            <a:lvl1pPr marL="0" indent="0">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a:xfrm>
            <a:off x="488788" y="9043701"/>
            <a:ext cx="2749436" cy="511175"/>
          </a:xfrm>
        </p:spPr>
        <p:txBody>
          <a:bodyPr/>
          <a:lstStyle>
            <a:lvl1pPr algn="l">
              <a:defRPr/>
            </a:lvl1p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a:xfrm>
            <a:off x="5040630" y="9043701"/>
            <a:ext cx="4880610" cy="51117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28340696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6934200"/>
            <a:ext cx="12798267" cy="266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6881106"/>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7104888"/>
            <a:ext cx="10619328" cy="1152144"/>
          </a:xfrm>
        </p:spPr>
        <p:txBody>
          <a:bodyPr tIns="0" bIns="0" anchor="b">
            <a:noAutofit/>
          </a:bodyPr>
          <a:lstStyle>
            <a:lvl1pPr>
              <a:defRPr sz="504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 y="0"/>
            <a:ext cx="12801585" cy="6881106"/>
          </a:xfrm>
          <a:solidFill>
            <a:schemeClr val="bg2">
              <a:lumMod val="90000"/>
            </a:schemeClr>
          </a:solidFill>
        </p:spPr>
        <p:txBody>
          <a:bodyPr lIns="457200" tIns="457200"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a:t>Click icon to add picture</a:t>
            </a:r>
            <a:endParaRPr lang="en-US" dirty="0"/>
          </a:p>
        </p:txBody>
      </p:sp>
      <p:sp>
        <p:nvSpPr>
          <p:cNvPr id="4" name="Text Placeholder 3"/>
          <p:cNvSpPr>
            <a:spLocks noGrp="1"/>
          </p:cNvSpPr>
          <p:nvPr>
            <p:ph type="body" sz="half" idx="2"/>
          </p:nvPr>
        </p:nvSpPr>
        <p:spPr>
          <a:xfrm>
            <a:off x="1152144" y="8269834"/>
            <a:ext cx="10625328" cy="832104"/>
          </a:xfrm>
        </p:spPr>
        <p:txBody>
          <a:bodyPr lIns="91440" tIns="0" rIns="91440" bIns="0">
            <a:normAutofit/>
          </a:bodyPr>
          <a:lstStyle>
            <a:lvl1pPr marL="0" indent="0">
              <a:spcBef>
                <a:spcPts val="0"/>
              </a:spcBef>
              <a:spcAft>
                <a:spcPts val="840"/>
              </a:spcAft>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92311101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93344368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1146" y="577223"/>
            <a:ext cx="2760345" cy="80638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0111" y="577223"/>
            <a:ext cx="8121015" cy="8063857"/>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428316179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795335"/>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801600" cy="9601200"/>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sz="quarter" idx="13"/>
          </p:nvPr>
        </p:nvSpPr>
        <p:spPr>
          <a:xfrm>
            <a:off x="959463" y="3313929"/>
            <a:ext cx="10882017" cy="4793750"/>
          </a:xfrm>
        </p:spPr>
        <p:txBody>
          <a:bodyPr/>
          <a:lstStyle>
            <a:lvl1pPr>
              <a:defRPr cap="none" baseline="0"/>
            </a:lvl1pPr>
            <a:lvl2pPr>
              <a:defRPr cap="none" baseline="0"/>
            </a:lvl2pPr>
            <a:lvl3pPr>
              <a:defRPr cap="none" baseline="0"/>
            </a:lvl3pPr>
            <a:lvl4pPr>
              <a:defRPr cap="none" baseline="0"/>
            </a:lvl4pPr>
            <a:lvl5pPr>
              <a:defRPr cap="none" baseline="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769649-96E8-4C49-AD02-6E2010A1B78C}"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6F22D2B-9F68-4246-9EB8-F4817FABE567}" type="slidenum">
              <a:rPr lang="en-AU" smtClean="0"/>
              <a:t>‹#›</a:t>
            </a:fld>
            <a:endParaRPr lang="en-AU"/>
          </a:p>
        </p:txBody>
      </p:sp>
    </p:spTree>
    <p:extLst>
      <p:ext uri="{BB962C8B-B14F-4D97-AF65-F5344CB8AC3E}">
        <p14:creationId xmlns:p14="http://schemas.microsoft.com/office/powerpoint/2010/main" val="3821848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1146" y="580692"/>
            <a:ext cx="2760345" cy="806038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0111" y="580691"/>
            <a:ext cx="8121015" cy="806038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03228369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52144" y="1062533"/>
            <a:ext cx="10561320" cy="4992624"/>
          </a:xfrm>
        </p:spPr>
        <p:txBody>
          <a:bodyPr anchor="b">
            <a:normAutofit/>
          </a:bodyPr>
          <a:lstStyle>
            <a:lvl1pPr algn="l">
              <a:lnSpc>
                <a:spcPct val="85000"/>
              </a:lnSpc>
              <a:defRPr sz="11200" spc="-7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55053" y="6237869"/>
            <a:ext cx="10561320" cy="1600200"/>
          </a:xfrm>
        </p:spPr>
        <p:txBody>
          <a:bodyPr lIns="91440" rIns="91440">
            <a:normAutofit/>
          </a:bodyPr>
          <a:lstStyle>
            <a:lvl1pPr marL="0" indent="0" algn="l">
              <a:buNone/>
              <a:defRPr sz="3360" cap="all" spc="280" baseline="0">
                <a:solidFill>
                  <a:schemeClr val="tx2"/>
                </a:solidFill>
                <a:latin typeface="+mj-lt"/>
              </a:defRPr>
            </a:lvl1pPr>
            <a:lvl2pPr marL="640080" indent="0" algn="ctr">
              <a:buNone/>
              <a:defRPr sz="3360"/>
            </a:lvl2pPr>
            <a:lvl3pPr marL="1280160" indent="0" algn="ctr">
              <a:buNone/>
              <a:defRPr sz="3360"/>
            </a:lvl3pPr>
            <a:lvl4pPr marL="1920240" indent="0" algn="ctr">
              <a:buNone/>
              <a:defRPr sz="2800"/>
            </a:lvl4pPr>
            <a:lvl5pPr marL="2560320" indent="0" algn="ctr">
              <a:buNone/>
              <a:defRPr sz="2800"/>
            </a:lvl5pPr>
            <a:lvl6pPr marL="3200400" indent="0" algn="ctr">
              <a:buNone/>
              <a:defRPr sz="2800"/>
            </a:lvl6pPr>
            <a:lvl7pPr marL="3840480" indent="0" algn="ctr">
              <a:buNone/>
              <a:defRPr sz="2800"/>
            </a:lvl7pPr>
            <a:lvl8pPr marL="4480560" indent="0" algn="ctr">
              <a:buNone/>
              <a:defRPr sz="2800"/>
            </a:lvl8pPr>
            <a:lvl9pPr marL="5120640" indent="0" algn="ctr">
              <a:buNone/>
              <a:defRPr sz="2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281781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98787155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1062533"/>
            <a:ext cx="10561320" cy="4992624"/>
          </a:xfrm>
        </p:spPr>
        <p:txBody>
          <a:bodyPr anchor="b" anchorCtr="0">
            <a:normAutofit/>
          </a:bodyPr>
          <a:lstStyle>
            <a:lvl1pPr>
              <a:lnSpc>
                <a:spcPct val="85000"/>
              </a:lnSpc>
              <a:defRPr sz="112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52144" y="6234379"/>
            <a:ext cx="10561320" cy="1600200"/>
          </a:xfrm>
        </p:spPr>
        <p:txBody>
          <a:bodyPr lIns="91440" rIns="91440" anchor="t" anchorCtr="0">
            <a:normAutofit/>
          </a:bodyPr>
          <a:lstStyle>
            <a:lvl1pPr marL="0" indent="0">
              <a:buNone/>
              <a:defRPr sz="3360" cap="all" spc="280" baseline="0">
                <a:solidFill>
                  <a:schemeClr val="tx2"/>
                </a:solidFill>
                <a:latin typeface="+mj-lt"/>
              </a:defRPr>
            </a:lvl1pPr>
            <a:lvl2pPr marL="640080" indent="0">
              <a:buNone/>
              <a:defRPr sz="2520">
                <a:solidFill>
                  <a:schemeClr val="tx1">
                    <a:tint val="75000"/>
                  </a:schemeClr>
                </a:solidFill>
              </a:defRPr>
            </a:lvl2pPr>
            <a:lvl3pPr marL="1280160" indent="0">
              <a:buNone/>
              <a:defRPr sz="2240">
                <a:solidFill>
                  <a:schemeClr val="tx1">
                    <a:tint val="75000"/>
                  </a:schemeClr>
                </a:solidFill>
              </a:defRPr>
            </a:lvl3pPr>
            <a:lvl4pPr marL="1920240" indent="0">
              <a:buNone/>
              <a:defRPr sz="1960">
                <a:solidFill>
                  <a:schemeClr val="tx1">
                    <a:tint val="75000"/>
                  </a:schemeClr>
                </a:solidFill>
              </a:defRPr>
            </a:lvl4pPr>
            <a:lvl5pPr marL="2560320" indent="0">
              <a:buNone/>
              <a:defRPr sz="1960">
                <a:solidFill>
                  <a:schemeClr val="tx1">
                    <a:tint val="75000"/>
                  </a:schemeClr>
                </a:solidFill>
              </a:defRPr>
            </a:lvl5pPr>
            <a:lvl6pPr marL="3200400" indent="0">
              <a:buNone/>
              <a:defRPr sz="1960">
                <a:solidFill>
                  <a:schemeClr val="tx1">
                    <a:tint val="75000"/>
                  </a:schemeClr>
                </a:solidFill>
              </a:defRPr>
            </a:lvl6pPr>
            <a:lvl7pPr marL="3840480" indent="0">
              <a:buNone/>
              <a:defRPr sz="1960">
                <a:solidFill>
                  <a:schemeClr val="tx1">
                    <a:tint val="75000"/>
                  </a:schemeClr>
                </a:solidFill>
              </a:defRPr>
            </a:lvl7pPr>
            <a:lvl8pPr marL="4480560" indent="0">
              <a:buNone/>
              <a:defRPr sz="1960">
                <a:solidFill>
                  <a:schemeClr val="tx1">
                    <a:tint val="75000"/>
                  </a:schemeClr>
                </a:solidFill>
              </a:defRPr>
            </a:lvl8pPr>
            <a:lvl9pPr marL="5120640" indent="0">
              <a:buNone/>
              <a:defRPr sz="19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02954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52144" y="2584030"/>
            <a:ext cx="5184648" cy="56327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8816" y="2584029"/>
            <a:ext cx="5184648" cy="5632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5352550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52144"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4" name="Content Placeholder 3"/>
          <p:cNvSpPr>
            <a:spLocks noGrp="1"/>
          </p:cNvSpPr>
          <p:nvPr>
            <p:ph sz="half" idx="2"/>
          </p:nvPr>
        </p:nvSpPr>
        <p:spPr>
          <a:xfrm>
            <a:off x="1152144" y="3615269"/>
            <a:ext cx="5184648" cy="46014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8816"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6" name="Content Placeholder 5"/>
          <p:cNvSpPr>
            <a:spLocks noGrp="1"/>
          </p:cNvSpPr>
          <p:nvPr>
            <p:ph sz="quarter" idx="4"/>
          </p:nvPr>
        </p:nvSpPr>
        <p:spPr>
          <a:xfrm>
            <a:off x="6528816" y="3615268"/>
            <a:ext cx="5184648" cy="46014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23796218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310D4A-F954-4BAB-B597-099F38C5FB3D}" type="datetimeFigureOut">
              <a:rPr lang="en-AU" smtClean="0"/>
              <a:t>25/07/2019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37781766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93069713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253330" cy="960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242074" y="0"/>
            <a:ext cx="67208"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80060" y="832103"/>
            <a:ext cx="3360420" cy="3200400"/>
          </a:xfrm>
        </p:spPr>
        <p:txBody>
          <a:bodyPr anchor="b">
            <a:normAutofit/>
          </a:bodyPr>
          <a:lstStyle>
            <a:lvl1pPr>
              <a:defRPr sz="504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040630" y="1024128"/>
            <a:ext cx="6816852" cy="73609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80060" y="4096512"/>
            <a:ext cx="3360420" cy="4730774"/>
          </a:xfrm>
        </p:spPr>
        <p:txBody>
          <a:bodyPr lIns="91440" rIns="91440">
            <a:normAutofit/>
          </a:bodyPr>
          <a:lstStyle>
            <a:lvl1pPr marL="0" indent="0">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a:xfrm>
            <a:off x="488788" y="9043701"/>
            <a:ext cx="2749436" cy="511175"/>
          </a:xfrm>
        </p:spPr>
        <p:txBody>
          <a:bodyPr/>
          <a:lstStyle>
            <a:lvl1pPr algn="l">
              <a:defRPr/>
            </a:lvl1p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a:xfrm>
            <a:off x="5040630" y="9043701"/>
            <a:ext cx="4880610" cy="51117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9160536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6934200"/>
            <a:ext cx="12798267" cy="266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6881106"/>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7104888"/>
            <a:ext cx="10625328" cy="1152144"/>
          </a:xfrm>
        </p:spPr>
        <p:txBody>
          <a:bodyPr tIns="0" bIns="0" anchor="b">
            <a:noAutofit/>
          </a:bodyPr>
          <a:lstStyle>
            <a:lvl1pPr>
              <a:defRPr sz="504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 y="0"/>
            <a:ext cx="12801585" cy="6881106"/>
          </a:xfrm>
          <a:solidFill>
            <a:schemeClr val="bg2">
              <a:lumMod val="90000"/>
            </a:schemeClr>
          </a:solidFill>
        </p:spPr>
        <p:txBody>
          <a:bodyPr lIns="457200" tIns="457200"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a:t>Click icon to add picture</a:t>
            </a:r>
            <a:endParaRPr lang="en-US" dirty="0"/>
          </a:p>
        </p:txBody>
      </p:sp>
      <p:sp>
        <p:nvSpPr>
          <p:cNvPr id="4" name="Text Placeholder 3"/>
          <p:cNvSpPr>
            <a:spLocks noGrp="1"/>
          </p:cNvSpPr>
          <p:nvPr>
            <p:ph type="body" sz="half" idx="2"/>
          </p:nvPr>
        </p:nvSpPr>
        <p:spPr>
          <a:xfrm>
            <a:off x="1152144" y="8269834"/>
            <a:ext cx="10625328" cy="832104"/>
          </a:xfrm>
        </p:spPr>
        <p:txBody>
          <a:bodyPr lIns="91440" tIns="0" rIns="91440" bIns="0">
            <a:normAutofit/>
          </a:bodyPr>
          <a:lstStyle>
            <a:lvl1pPr marL="0" indent="0">
              <a:spcBef>
                <a:spcPts val="0"/>
              </a:spcBef>
              <a:spcAft>
                <a:spcPts val="840"/>
              </a:spcAft>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420399700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37706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52144" y="1062533"/>
            <a:ext cx="10561320" cy="4992624"/>
          </a:xfrm>
        </p:spPr>
        <p:txBody>
          <a:bodyPr anchor="b">
            <a:normAutofit/>
          </a:bodyPr>
          <a:lstStyle>
            <a:lvl1pPr algn="l">
              <a:lnSpc>
                <a:spcPct val="85000"/>
              </a:lnSpc>
              <a:defRPr sz="11200" spc="-7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55053" y="6237869"/>
            <a:ext cx="10561320" cy="1600200"/>
          </a:xfrm>
        </p:spPr>
        <p:txBody>
          <a:bodyPr lIns="91440" rIns="91440">
            <a:normAutofit/>
          </a:bodyPr>
          <a:lstStyle>
            <a:lvl1pPr marL="0" indent="0" algn="l">
              <a:buNone/>
              <a:defRPr sz="3360" cap="all" spc="280" baseline="0">
                <a:solidFill>
                  <a:schemeClr val="tx2"/>
                </a:solidFill>
                <a:latin typeface="+mj-lt"/>
              </a:defRPr>
            </a:lvl1pPr>
            <a:lvl2pPr marL="640080" indent="0" algn="ctr">
              <a:buNone/>
              <a:defRPr sz="3360"/>
            </a:lvl2pPr>
            <a:lvl3pPr marL="1280160" indent="0" algn="ctr">
              <a:buNone/>
              <a:defRPr sz="3360"/>
            </a:lvl3pPr>
            <a:lvl4pPr marL="1920240" indent="0" algn="ctr">
              <a:buNone/>
              <a:defRPr sz="2800"/>
            </a:lvl4pPr>
            <a:lvl5pPr marL="2560320" indent="0" algn="ctr">
              <a:buNone/>
              <a:defRPr sz="2800"/>
            </a:lvl5pPr>
            <a:lvl6pPr marL="3200400" indent="0" algn="ctr">
              <a:buNone/>
              <a:defRPr sz="2800"/>
            </a:lvl6pPr>
            <a:lvl7pPr marL="3840480" indent="0" algn="ctr">
              <a:buNone/>
              <a:defRPr sz="2800"/>
            </a:lvl7pPr>
            <a:lvl8pPr marL="4480560" indent="0" algn="ctr">
              <a:buNone/>
              <a:defRPr sz="2800"/>
            </a:lvl8pPr>
            <a:lvl9pPr marL="5120640" indent="0" algn="ctr">
              <a:buNone/>
              <a:defRPr sz="2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61953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1146" y="577223"/>
            <a:ext cx="2760345" cy="80638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0111" y="577223"/>
            <a:ext cx="8121015" cy="8063857"/>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80689557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886304"/>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52144" y="1062533"/>
            <a:ext cx="10561320" cy="4992624"/>
          </a:xfrm>
        </p:spPr>
        <p:txBody>
          <a:bodyPr anchor="b">
            <a:normAutofit/>
          </a:bodyPr>
          <a:lstStyle>
            <a:lvl1pPr algn="l">
              <a:lnSpc>
                <a:spcPct val="85000"/>
              </a:lnSpc>
              <a:defRPr sz="11200" spc="-7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55053" y="6237869"/>
            <a:ext cx="10561320" cy="1600200"/>
          </a:xfrm>
        </p:spPr>
        <p:txBody>
          <a:bodyPr lIns="91440" rIns="91440">
            <a:normAutofit/>
          </a:bodyPr>
          <a:lstStyle>
            <a:lvl1pPr marL="0" indent="0" algn="l">
              <a:buNone/>
              <a:defRPr sz="3360" cap="all" spc="280" baseline="0">
                <a:solidFill>
                  <a:schemeClr val="tx2"/>
                </a:solidFill>
                <a:latin typeface="+mj-lt"/>
              </a:defRPr>
            </a:lvl1pPr>
            <a:lvl2pPr marL="640080" indent="0" algn="ctr">
              <a:buNone/>
              <a:defRPr sz="3360"/>
            </a:lvl2pPr>
            <a:lvl3pPr marL="1280160" indent="0" algn="ctr">
              <a:buNone/>
              <a:defRPr sz="3360"/>
            </a:lvl3pPr>
            <a:lvl4pPr marL="1920240" indent="0" algn="ctr">
              <a:buNone/>
              <a:defRPr sz="2800"/>
            </a:lvl4pPr>
            <a:lvl5pPr marL="2560320" indent="0" algn="ctr">
              <a:buNone/>
              <a:defRPr sz="2800"/>
            </a:lvl5pPr>
            <a:lvl6pPr marL="3200400" indent="0" algn="ctr">
              <a:buNone/>
              <a:defRPr sz="2800"/>
            </a:lvl6pPr>
            <a:lvl7pPr marL="3840480" indent="0" algn="ctr">
              <a:buNone/>
              <a:defRPr sz="2800"/>
            </a:lvl7pPr>
            <a:lvl8pPr marL="4480560" indent="0" algn="ctr">
              <a:buNone/>
              <a:defRPr sz="2800"/>
            </a:lvl8pPr>
            <a:lvl9pPr marL="5120640" indent="0" algn="ctr">
              <a:buNone/>
              <a:defRPr sz="2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944942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6461960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1062533"/>
            <a:ext cx="10561320" cy="4992624"/>
          </a:xfrm>
        </p:spPr>
        <p:txBody>
          <a:bodyPr anchor="b" anchorCtr="0">
            <a:normAutofit/>
          </a:bodyPr>
          <a:lstStyle>
            <a:lvl1pPr>
              <a:lnSpc>
                <a:spcPct val="85000"/>
              </a:lnSpc>
              <a:defRPr sz="112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52144" y="6234379"/>
            <a:ext cx="10561320" cy="1600200"/>
          </a:xfrm>
        </p:spPr>
        <p:txBody>
          <a:bodyPr lIns="91440" rIns="91440" anchor="t" anchorCtr="0">
            <a:normAutofit/>
          </a:bodyPr>
          <a:lstStyle>
            <a:lvl1pPr marL="0" indent="0">
              <a:buNone/>
              <a:defRPr sz="3360" cap="all" spc="280" baseline="0">
                <a:solidFill>
                  <a:schemeClr val="tx2"/>
                </a:solidFill>
                <a:latin typeface="+mj-lt"/>
              </a:defRPr>
            </a:lvl1pPr>
            <a:lvl2pPr marL="640080" indent="0">
              <a:buNone/>
              <a:defRPr sz="2520">
                <a:solidFill>
                  <a:schemeClr val="tx1">
                    <a:tint val="75000"/>
                  </a:schemeClr>
                </a:solidFill>
              </a:defRPr>
            </a:lvl2pPr>
            <a:lvl3pPr marL="1280160" indent="0">
              <a:buNone/>
              <a:defRPr sz="2240">
                <a:solidFill>
                  <a:schemeClr val="tx1">
                    <a:tint val="75000"/>
                  </a:schemeClr>
                </a:solidFill>
              </a:defRPr>
            </a:lvl3pPr>
            <a:lvl4pPr marL="1920240" indent="0">
              <a:buNone/>
              <a:defRPr sz="1960">
                <a:solidFill>
                  <a:schemeClr val="tx1">
                    <a:tint val="75000"/>
                  </a:schemeClr>
                </a:solidFill>
              </a:defRPr>
            </a:lvl4pPr>
            <a:lvl5pPr marL="2560320" indent="0">
              <a:buNone/>
              <a:defRPr sz="1960">
                <a:solidFill>
                  <a:schemeClr val="tx1">
                    <a:tint val="75000"/>
                  </a:schemeClr>
                </a:solidFill>
              </a:defRPr>
            </a:lvl5pPr>
            <a:lvl6pPr marL="3200400" indent="0">
              <a:buNone/>
              <a:defRPr sz="1960">
                <a:solidFill>
                  <a:schemeClr val="tx1">
                    <a:tint val="75000"/>
                  </a:schemeClr>
                </a:solidFill>
              </a:defRPr>
            </a:lvl6pPr>
            <a:lvl7pPr marL="3840480" indent="0">
              <a:buNone/>
              <a:defRPr sz="1960">
                <a:solidFill>
                  <a:schemeClr val="tx1">
                    <a:tint val="75000"/>
                  </a:schemeClr>
                </a:solidFill>
              </a:defRPr>
            </a:lvl7pPr>
            <a:lvl8pPr marL="4480560" indent="0">
              <a:buNone/>
              <a:defRPr sz="1960">
                <a:solidFill>
                  <a:schemeClr val="tx1">
                    <a:tint val="75000"/>
                  </a:schemeClr>
                </a:solidFill>
              </a:defRPr>
            </a:lvl8pPr>
            <a:lvl9pPr marL="5120640" indent="0">
              <a:buNone/>
              <a:defRPr sz="19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05411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52144" y="2584030"/>
            <a:ext cx="5184648" cy="56327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8816" y="2584029"/>
            <a:ext cx="5184648" cy="5632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32250959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52144"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4" name="Content Placeholder 3"/>
          <p:cNvSpPr>
            <a:spLocks noGrp="1"/>
          </p:cNvSpPr>
          <p:nvPr>
            <p:ph sz="half" idx="2"/>
          </p:nvPr>
        </p:nvSpPr>
        <p:spPr>
          <a:xfrm>
            <a:off x="1152144" y="3615269"/>
            <a:ext cx="5184648" cy="46014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8816"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6" name="Content Placeholder 5"/>
          <p:cNvSpPr>
            <a:spLocks noGrp="1"/>
          </p:cNvSpPr>
          <p:nvPr>
            <p:ph sz="quarter" idx="4"/>
          </p:nvPr>
        </p:nvSpPr>
        <p:spPr>
          <a:xfrm>
            <a:off x="6528816" y="3615268"/>
            <a:ext cx="5184648" cy="46014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73461924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310D4A-F954-4BAB-B597-099F38C5FB3D}" type="datetimeFigureOut">
              <a:rPr lang="en-AU" smtClean="0"/>
              <a:t>25/07/2019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0191935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36305616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253330" cy="960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242074" y="0"/>
            <a:ext cx="67208"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80060" y="832103"/>
            <a:ext cx="3360420" cy="3200400"/>
          </a:xfrm>
        </p:spPr>
        <p:txBody>
          <a:bodyPr anchor="b">
            <a:normAutofit/>
          </a:bodyPr>
          <a:lstStyle>
            <a:lvl1pPr>
              <a:defRPr sz="504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040630" y="1024128"/>
            <a:ext cx="6816852" cy="73609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80060" y="4096512"/>
            <a:ext cx="3360420" cy="4730774"/>
          </a:xfrm>
        </p:spPr>
        <p:txBody>
          <a:bodyPr lIns="91440" rIns="91440">
            <a:normAutofit/>
          </a:bodyPr>
          <a:lstStyle>
            <a:lvl1pPr marL="0" indent="0">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a:xfrm>
            <a:off x="488788" y="9043701"/>
            <a:ext cx="2749436" cy="511175"/>
          </a:xfrm>
        </p:spPr>
        <p:txBody>
          <a:bodyPr/>
          <a:lstStyle>
            <a:lvl1pPr algn="l">
              <a:defRPr/>
            </a:lvl1p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a:xfrm>
            <a:off x="5040630" y="9043701"/>
            <a:ext cx="4880610" cy="51117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28462957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49982897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6934200"/>
            <a:ext cx="12798267" cy="266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6881106"/>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7104888"/>
            <a:ext cx="10625328" cy="1152144"/>
          </a:xfrm>
        </p:spPr>
        <p:txBody>
          <a:bodyPr tIns="0" bIns="0" anchor="b">
            <a:noAutofit/>
          </a:bodyPr>
          <a:lstStyle>
            <a:lvl1pPr>
              <a:defRPr sz="504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 y="0"/>
            <a:ext cx="12801585" cy="6881106"/>
          </a:xfrm>
          <a:solidFill>
            <a:schemeClr val="bg2">
              <a:lumMod val="90000"/>
            </a:schemeClr>
          </a:solidFill>
        </p:spPr>
        <p:txBody>
          <a:bodyPr lIns="457200" tIns="457200"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a:t>Click icon to add picture</a:t>
            </a:r>
            <a:endParaRPr lang="en-US" dirty="0"/>
          </a:p>
        </p:txBody>
      </p:sp>
      <p:sp>
        <p:nvSpPr>
          <p:cNvPr id="4" name="Text Placeholder 3"/>
          <p:cNvSpPr>
            <a:spLocks noGrp="1"/>
          </p:cNvSpPr>
          <p:nvPr>
            <p:ph type="body" sz="half" idx="2"/>
          </p:nvPr>
        </p:nvSpPr>
        <p:spPr>
          <a:xfrm>
            <a:off x="1152144" y="8269834"/>
            <a:ext cx="10625328" cy="832104"/>
          </a:xfrm>
        </p:spPr>
        <p:txBody>
          <a:bodyPr lIns="91440" tIns="0" rIns="91440" bIns="0">
            <a:normAutofit/>
          </a:bodyPr>
          <a:lstStyle>
            <a:lvl1pPr marL="0" indent="0">
              <a:spcBef>
                <a:spcPts val="0"/>
              </a:spcBef>
              <a:spcAft>
                <a:spcPts val="840"/>
              </a:spcAft>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30462762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93524471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1146" y="577223"/>
            <a:ext cx="2760345" cy="80638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0111" y="577223"/>
            <a:ext cx="8121015" cy="8063857"/>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91917603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895354"/>
      </p:ext>
    </p:extLst>
  </p:cSld>
  <p:clrMapOvr>
    <a:overrideClrMapping bg1="lt1" tx1="dk1" bg2="lt2" tx2="dk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52144" y="1062533"/>
            <a:ext cx="10561320" cy="4992624"/>
          </a:xfrm>
        </p:spPr>
        <p:txBody>
          <a:bodyPr anchor="b">
            <a:normAutofit/>
          </a:bodyPr>
          <a:lstStyle>
            <a:lvl1pPr algn="l">
              <a:lnSpc>
                <a:spcPct val="85000"/>
              </a:lnSpc>
              <a:defRPr sz="11200" spc="-7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55053" y="6237869"/>
            <a:ext cx="10561320" cy="1600200"/>
          </a:xfrm>
        </p:spPr>
        <p:txBody>
          <a:bodyPr lIns="91440" rIns="91440">
            <a:normAutofit/>
          </a:bodyPr>
          <a:lstStyle>
            <a:lvl1pPr marL="0" indent="0" algn="l">
              <a:buNone/>
              <a:defRPr sz="3360" cap="all" spc="280" baseline="0">
                <a:solidFill>
                  <a:schemeClr val="tx2"/>
                </a:solidFill>
                <a:latin typeface="+mj-lt"/>
              </a:defRPr>
            </a:lvl1pPr>
            <a:lvl2pPr marL="640080" indent="0" algn="ctr">
              <a:buNone/>
              <a:defRPr sz="3360"/>
            </a:lvl2pPr>
            <a:lvl3pPr marL="1280160" indent="0" algn="ctr">
              <a:buNone/>
              <a:defRPr sz="3360"/>
            </a:lvl3pPr>
            <a:lvl4pPr marL="1920240" indent="0" algn="ctr">
              <a:buNone/>
              <a:defRPr sz="2800"/>
            </a:lvl4pPr>
            <a:lvl5pPr marL="2560320" indent="0" algn="ctr">
              <a:buNone/>
              <a:defRPr sz="2800"/>
            </a:lvl5pPr>
            <a:lvl6pPr marL="3200400" indent="0" algn="ctr">
              <a:buNone/>
              <a:defRPr sz="2800"/>
            </a:lvl6pPr>
            <a:lvl7pPr marL="3840480" indent="0" algn="ctr">
              <a:buNone/>
              <a:defRPr sz="2800"/>
            </a:lvl7pPr>
            <a:lvl8pPr marL="4480560" indent="0" algn="ctr">
              <a:buNone/>
              <a:defRPr sz="2800"/>
            </a:lvl8pPr>
            <a:lvl9pPr marL="5120640" indent="0" algn="ctr">
              <a:buNone/>
              <a:defRPr sz="2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26221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32250780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1062533"/>
            <a:ext cx="10561320" cy="4992624"/>
          </a:xfrm>
        </p:spPr>
        <p:txBody>
          <a:bodyPr anchor="b" anchorCtr="0">
            <a:normAutofit/>
          </a:bodyPr>
          <a:lstStyle>
            <a:lvl1pPr>
              <a:lnSpc>
                <a:spcPct val="85000"/>
              </a:lnSpc>
              <a:defRPr sz="112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52144" y="6234379"/>
            <a:ext cx="10561320" cy="1600200"/>
          </a:xfrm>
        </p:spPr>
        <p:txBody>
          <a:bodyPr lIns="91440" rIns="91440" anchor="t" anchorCtr="0">
            <a:normAutofit/>
          </a:bodyPr>
          <a:lstStyle>
            <a:lvl1pPr marL="0" indent="0">
              <a:buNone/>
              <a:defRPr sz="3360" cap="all" spc="280" baseline="0">
                <a:solidFill>
                  <a:schemeClr val="tx2"/>
                </a:solidFill>
                <a:latin typeface="+mj-lt"/>
              </a:defRPr>
            </a:lvl1pPr>
            <a:lvl2pPr marL="640080" indent="0">
              <a:buNone/>
              <a:defRPr sz="2520">
                <a:solidFill>
                  <a:schemeClr val="tx1">
                    <a:tint val="75000"/>
                  </a:schemeClr>
                </a:solidFill>
              </a:defRPr>
            </a:lvl2pPr>
            <a:lvl3pPr marL="1280160" indent="0">
              <a:buNone/>
              <a:defRPr sz="2240">
                <a:solidFill>
                  <a:schemeClr val="tx1">
                    <a:tint val="75000"/>
                  </a:schemeClr>
                </a:solidFill>
              </a:defRPr>
            </a:lvl3pPr>
            <a:lvl4pPr marL="1920240" indent="0">
              <a:buNone/>
              <a:defRPr sz="1960">
                <a:solidFill>
                  <a:schemeClr val="tx1">
                    <a:tint val="75000"/>
                  </a:schemeClr>
                </a:solidFill>
              </a:defRPr>
            </a:lvl4pPr>
            <a:lvl5pPr marL="2560320" indent="0">
              <a:buNone/>
              <a:defRPr sz="1960">
                <a:solidFill>
                  <a:schemeClr val="tx1">
                    <a:tint val="75000"/>
                  </a:schemeClr>
                </a:solidFill>
              </a:defRPr>
            </a:lvl5pPr>
            <a:lvl6pPr marL="3200400" indent="0">
              <a:buNone/>
              <a:defRPr sz="1960">
                <a:solidFill>
                  <a:schemeClr val="tx1">
                    <a:tint val="75000"/>
                  </a:schemeClr>
                </a:solidFill>
              </a:defRPr>
            </a:lvl6pPr>
            <a:lvl7pPr marL="3840480" indent="0">
              <a:buNone/>
              <a:defRPr sz="1960">
                <a:solidFill>
                  <a:schemeClr val="tx1">
                    <a:tint val="75000"/>
                  </a:schemeClr>
                </a:solidFill>
              </a:defRPr>
            </a:lvl7pPr>
            <a:lvl8pPr marL="4480560" indent="0">
              <a:buNone/>
              <a:defRPr sz="1960">
                <a:solidFill>
                  <a:schemeClr val="tx1">
                    <a:tint val="75000"/>
                  </a:schemeClr>
                </a:solidFill>
              </a:defRPr>
            </a:lvl8pPr>
            <a:lvl9pPr marL="5120640" indent="0">
              <a:buNone/>
              <a:defRPr sz="19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04520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52144" y="2584030"/>
            <a:ext cx="5184648" cy="56327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8816" y="2584029"/>
            <a:ext cx="5184648" cy="5632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00171215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52144"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4" name="Content Placeholder 3"/>
          <p:cNvSpPr>
            <a:spLocks noGrp="1"/>
          </p:cNvSpPr>
          <p:nvPr>
            <p:ph sz="half" idx="2"/>
          </p:nvPr>
        </p:nvSpPr>
        <p:spPr>
          <a:xfrm>
            <a:off x="1152144" y="3615269"/>
            <a:ext cx="5184648" cy="46014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8816"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6" name="Content Placeholder 5"/>
          <p:cNvSpPr>
            <a:spLocks noGrp="1"/>
          </p:cNvSpPr>
          <p:nvPr>
            <p:ph sz="quarter" idx="4"/>
          </p:nvPr>
        </p:nvSpPr>
        <p:spPr>
          <a:xfrm>
            <a:off x="6528816" y="3615268"/>
            <a:ext cx="5184648" cy="46014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75661783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310D4A-F954-4BAB-B597-099F38C5FB3D}" type="datetimeFigureOut">
              <a:rPr lang="en-AU" smtClean="0"/>
              <a:t>25/07/2019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324759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1062533"/>
            <a:ext cx="10561320" cy="4992624"/>
          </a:xfrm>
        </p:spPr>
        <p:txBody>
          <a:bodyPr anchor="b" anchorCtr="0">
            <a:normAutofit/>
          </a:bodyPr>
          <a:lstStyle>
            <a:lvl1pPr>
              <a:lnSpc>
                <a:spcPct val="85000"/>
              </a:lnSpc>
              <a:defRPr sz="112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52144" y="6234379"/>
            <a:ext cx="10561320" cy="1600200"/>
          </a:xfrm>
        </p:spPr>
        <p:txBody>
          <a:bodyPr lIns="91440" rIns="91440" anchor="t" anchorCtr="0">
            <a:normAutofit/>
          </a:bodyPr>
          <a:lstStyle>
            <a:lvl1pPr marL="0" indent="0">
              <a:buNone/>
              <a:defRPr sz="3360" cap="all" spc="280" baseline="0">
                <a:solidFill>
                  <a:schemeClr val="tx2"/>
                </a:solidFill>
                <a:latin typeface="+mj-lt"/>
              </a:defRPr>
            </a:lvl1pPr>
            <a:lvl2pPr marL="640080" indent="0">
              <a:buNone/>
              <a:defRPr sz="2520">
                <a:solidFill>
                  <a:schemeClr val="tx1">
                    <a:tint val="75000"/>
                  </a:schemeClr>
                </a:solidFill>
              </a:defRPr>
            </a:lvl2pPr>
            <a:lvl3pPr marL="1280160" indent="0">
              <a:buNone/>
              <a:defRPr sz="2240">
                <a:solidFill>
                  <a:schemeClr val="tx1">
                    <a:tint val="75000"/>
                  </a:schemeClr>
                </a:solidFill>
              </a:defRPr>
            </a:lvl3pPr>
            <a:lvl4pPr marL="1920240" indent="0">
              <a:buNone/>
              <a:defRPr sz="1960">
                <a:solidFill>
                  <a:schemeClr val="tx1">
                    <a:tint val="75000"/>
                  </a:schemeClr>
                </a:solidFill>
              </a:defRPr>
            </a:lvl4pPr>
            <a:lvl5pPr marL="2560320" indent="0">
              <a:buNone/>
              <a:defRPr sz="1960">
                <a:solidFill>
                  <a:schemeClr val="tx1">
                    <a:tint val="75000"/>
                  </a:schemeClr>
                </a:solidFill>
              </a:defRPr>
            </a:lvl5pPr>
            <a:lvl6pPr marL="3200400" indent="0">
              <a:buNone/>
              <a:defRPr sz="1960">
                <a:solidFill>
                  <a:schemeClr val="tx1">
                    <a:tint val="75000"/>
                  </a:schemeClr>
                </a:solidFill>
              </a:defRPr>
            </a:lvl6pPr>
            <a:lvl7pPr marL="3840480" indent="0">
              <a:buNone/>
              <a:defRPr sz="1960">
                <a:solidFill>
                  <a:schemeClr val="tx1">
                    <a:tint val="75000"/>
                  </a:schemeClr>
                </a:solidFill>
              </a:defRPr>
            </a:lvl7pPr>
            <a:lvl8pPr marL="4480560" indent="0">
              <a:buNone/>
              <a:defRPr sz="1960">
                <a:solidFill>
                  <a:schemeClr val="tx1">
                    <a:tint val="75000"/>
                  </a:schemeClr>
                </a:solidFill>
              </a:defRPr>
            </a:lvl8pPr>
            <a:lvl9pPr marL="5120640" indent="0">
              <a:buNone/>
              <a:defRPr sz="19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82972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15473217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253330" cy="960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242074" y="0"/>
            <a:ext cx="67208"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80060" y="832103"/>
            <a:ext cx="3360420" cy="3200400"/>
          </a:xfrm>
        </p:spPr>
        <p:txBody>
          <a:bodyPr anchor="b">
            <a:normAutofit/>
          </a:bodyPr>
          <a:lstStyle>
            <a:lvl1pPr>
              <a:defRPr sz="504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040630" y="1024128"/>
            <a:ext cx="6816852" cy="73609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80060" y="4096512"/>
            <a:ext cx="3360420" cy="4730774"/>
          </a:xfrm>
        </p:spPr>
        <p:txBody>
          <a:bodyPr lIns="91440" rIns="91440">
            <a:normAutofit/>
          </a:bodyPr>
          <a:lstStyle>
            <a:lvl1pPr marL="0" indent="0">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a:xfrm>
            <a:off x="488788" y="9043701"/>
            <a:ext cx="2749436" cy="511175"/>
          </a:xfrm>
        </p:spPr>
        <p:txBody>
          <a:bodyPr/>
          <a:lstStyle>
            <a:lvl1pPr algn="l">
              <a:defRPr/>
            </a:lvl1p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a:xfrm>
            <a:off x="5040630" y="9043701"/>
            <a:ext cx="4880610" cy="51117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72112510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6934200"/>
            <a:ext cx="12798267" cy="266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6881106"/>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7104888"/>
            <a:ext cx="10625328" cy="1152144"/>
          </a:xfrm>
        </p:spPr>
        <p:txBody>
          <a:bodyPr tIns="0" bIns="0" anchor="b">
            <a:noAutofit/>
          </a:bodyPr>
          <a:lstStyle>
            <a:lvl1pPr>
              <a:defRPr sz="504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 y="0"/>
            <a:ext cx="12801585" cy="6881106"/>
          </a:xfrm>
          <a:solidFill>
            <a:schemeClr val="bg2">
              <a:lumMod val="90000"/>
            </a:schemeClr>
          </a:solidFill>
        </p:spPr>
        <p:txBody>
          <a:bodyPr lIns="457200" tIns="457200"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a:t>Click icon to add picture</a:t>
            </a:r>
            <a:endParaRPr lang="en-US" dirty="0"/>
          </a:p>
        </p:txBody>
      </p:sp>
      <p:sp>
        <p:nvSpPr>
          <p:cNvPr id="4" name="Text Placeholder 3"/>
          <p:cNvSpPr>
            <a:spLocks noGrp="1"/>
          </p:cNvSpPr>
          <p:nvPr>
            <p:ph type="body" sz="half" idx="2"/>
          </p:nvPr>
        </p:nvSpPr>
        <p:spPr>
          <a:xfrm>
            <a:off x="1152144" y="8269834"/>
            <a:ext cx="10625328" cy="832104"/>
          </a:xfrm>
        </p:spPr>
        <p:txBody>
          <a:bodyPr lIns="91440" tIns="0" rIns="91440" bIns="0">
            <a:normAutofit/>
          </a:bodyPr>
          <a:lstStyle>
            <a:lvl1pPr marL="0" indent="0">
              <a:spcBef>
                <a:spcPts val="0"/>
              </a:spcBef>
              <a:spcAft>
                <a:spcPts val="840"/>
              </a:spcAft>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424668442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52087413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1146" y="577223"/>
            <a:ext cx="2760345" cy="80638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0111" y="577223"/>
            <a:ext cx="8121015" cy="8063857"/>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56334071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sz="quarter" idx="13"/>
          </p:nvPr>
        </p:nvSpPr>
        <p:spPr>
          <a:xfrm>
            <a:off x="959463" y="3313929"/>
            <a:ext cx="10882017" cy="4793750"/>
          </a:xfrm>
        </p:spPr>
        <p:txBody>
          <a:bodyPr/>
          <a:lstStyle>
            <a:lvl1pPr>
              <a:defRPr cap="none" baseline="0"/>
            </a:lvl1pPr>
            <a:lvl2pPr>
              <a:defRPr cap="none" baseline="0"/>
            </a:lvl2pPr>
            <a:lvl3pPr>
              <a:defRPr cap="none" baseline="0"/>
            </a:lvl3pPr>
            <a:lvl4pPr>
              <a:defRPr cap="none" baseline="0"/>
            </a:lvl4pPr>
            <a:lvl5pPr>
              <a:defRPr cap="none" baseline="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769649-96E8-4C49-AD02-6E2010A1B78C}"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6F22D2B-9F68-4246-9EB8-F4817FABE567}" type="slidenum">
              <a:rPr lang="en-AU" smtClean="0"/>
              <a:t>‹#›</a:t>
            </a:fld>
            <a:endParaRPr lang="en-AU"/>
          </a:p>
        </p:txBody>
      </p:sp>
    </p:spTree>
    <p:extLst>
      <p:ext uri="{BB962C8B-B14F-4D97-AF65-F5344CB8AC3E}">
        <p14:creationId xmlns:p14="http://schemas.microsoft.com/office/powerpoint/2010/main" val="261079994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52144" y="1062533"/>
            <a:ext cx="10561320" cy="4992624"/>
          </a:xfrm>
        </p:spPr>
        <p:txBody>
          <a:bodyPr anchor="b">
            <a:normAutofit/>
          </a:bodyPr>
          <a:lstStyle>
            <a:lvl1pPr algn="l">
              <a:lnSpc>
                <a:spcPct val="85000"/>
              </a:lnSpc>
              <a:defRPr sz="11200" spc="-7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55053" y="6237869"/>
            <a:ext cx="10561320" cy="1600200"/>
          </a:xfrm>
        </p:spPr>
        <p:txBody>
          <a:bodyPr lIns="91440" rIns="91440">
            <a:normAutofit/>
          </a:bodyPr>
          <a:lstStyle>
            <a:lvl1pPr marL="0" indent="0" algn="l">
              <a:buNone/>
              <a:defRPr sz="3360" cap="all" spc="280" baseline="0">
                <a:solidFill>
                  <a:schemeClr val="tx2"/>
                </a:solidFill>
                <a:latin typeface="+mj-lt"/>
              </a:defRPr>
            </a:lvl1pPr>
            <a:lvl2pPr marL="640080" indent="0" algn="ctr">
              <a:buNone/>
              <a:defRPr sz="3360"/>
            </a:lvl2pPr>
            <a:lvl3pPr marL="1280160" indent="0" algn="ctr">
              <a:buNone/>
              <a:defRPr sz="3360"/>
            </a:lvl3pPr>
            <a:lvl4pPr marL="1920240" indent="0" algn="ctr">
              <a:buNone/>
              <a:defRPr sz="2800"/>
            </a:lvl4pPr>
            <a:lvl5pPr marL="2560320" indent="0" algn="ctr">
              <a:buNone/>
              <a:defRPr sz="2800"/>
            </a:lvl5pPr>
            <a:lvl6pPr marL="3200400" indent="0" algn="ctr">
              <a:buNone/>
              <a:defRPr sz="2800"/>
            </a:lvl6pPr>
            <a:lvl7pPr marL="3840480" indent="0" algn="ctr">
              <a:buNone/>
              <a:defRPr sz="2800"/>
            </a:lvl7pPr>
            <a:lvl8pPr marL="4480560" indent="0" algn="ctr">
              <a:buNone/>
              <a:defRPr sz="2800"/>
            </a:lvl8pPr>
            <a:lvl9pPr marL="5120640" indent="0" algn="ctr">
              <a:buNone/>
              <a:defRPr sz="2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165112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64918149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1062533"/>
            <a:ext cx="10561320" cy="4992624"/>
          </a:xfrm>
        </p:spPr>
        <p:txBody>
          <a:bodyPr anchor="b" anchorCtr="0">
            <a:normAutofit/>
          </a:bodyPr>
          <a:lstStyle>
            <a:lvl1pPr>
              <a:lnSpc>
                <a:spcPct val="85000"/>
              </a:lnSpc>
              <a:defRPr sz="112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52144" y="6234379"/>
            <a:ext cx="10561320" cy="1600200"/>
          </a:xfrm>
        </p:spPr>
        <p:txBody>
          <a:bodyPr lIns="91440" rIns="91440" anchor="t" anchorCtr="0">
            <a:normAutofit/>
          </a:bodyPr>
          <a:lstStyle>
            <a:lvl1pPr marL="0" indent="0">
              <a:buNone/>
              <a:defRPr sz="3360" cap="all" spc="280" baseline="0">
                <a:solidFill>
                  <a:schemeClr val="tx2"/>
                </a:solidFill>
                <a:latin typeface="+mj-lt"/>
              </a:defRPr>
            </a:lvl1pPr>
            <a:lvl2pPr marL="640080" indent="0">
              <a:buNone/>
              <a:defRPr sz="2520">
                <a:solidFill>
                  <a:schemeClr val="tx1">
                    <a:tint val="75000"/>
                  </a:schemeClr>
                </a:solidFill>
              </a:defRPr>
            </a:lvl2pPr>
            <a:lvl3pPr marL="1280160" indent="0">
              <a:buNone/>
              <a:defRPr sz="2240">
                <a:solidFill>
                  <a:schemeClr val="tx1">
                    <a:tint val="75000"/>
                  </a:schemeClr>
                </a:solidFill>
              </a:defRPr>
            </a:lvl3pPr>
            <a:lvl4pPr marL="1920240" indent="0">
              <a:buNone/>
              <a:defRPr sz="1960">
                <a:solidFill>
                  <a:schemeClr val="tx1">
                    <a:tint val="75000"/>
                  </a:schemeClr>
                </a:solidFill>
              </a:defRPr>
            </a:lvl4pPr>
            <a:lvl5pPr marL="2560320" indent="0">
              <a:buNone/>
              <a:defRPr sz="1960">
                <a:solidFill>
                  <a:schemeClr val="tx1">
                    <a:tint val="75000"/>
                  </a:schemeClr>
                </a:solidFill>
              </a:defRPr>
            </a:lvl5pPr>
            <a:lvl6pPr marL="3200400" indent="0">
              <a:buNone/>
              <a:defRPr sz="1960">
                <a:solidFill>
                  <a:schemeClr val="tx1">
                    <a:tint val="75000"/>
                  </a:schemeClr>
                </a:solidFill>
              </a:defRPr>
            </a:lvl6pPr>
            <a:lvl7pPr marL="3840480" indent="0">
              <a:buNone/>
              <a:defRPr sz="1960">
                <a:solidFill>
                  <a:schemeClr val="tx1">
                    <a:tint val="75000"/>
                  </a:schemeClr>
                </a:solidFill>
              </a:defRPr>
            </a:lvl7pPr>
            <a:lvl8pPr marL="4480560" indent="0">
              <a:buNone/>
              <a:defRPr sz="1960">
                <a:solidFill>
                  <a:schemeClr val="tx1">
                    <a:tint val="75000"/>
                  </a:schemeClr>
                </a:solidFill>
              </a:defRPr>
            </a:lvl8pPr>
            <a:lvl9pPr marL="5120640" indent="0">
              <a:buNone/>
              <a:defRPr sz="19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84262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52144" y="2584030"/>
            <a:ext cx="5184648" cy="56327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8816" y="2584029"/>
            <a:ext cx="5184648" cy="5632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041328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52144" y="2584028"/>
            <a:ext cx="5184648" cy="5632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8816" y="2584031"/>
            <a:ext cx="5184648" cy="56327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419689740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52144"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4" name="Content Placeholder 3"/>
          <p:cNvSpPr>
            <a:spLocks noGrp="1"/>
          </p:cNvSpPr>
          <p:nvPr>
            <p:ph sz="half" idx="2"/>
          </p:nvPr>
        </p:nvSpPr>
        <p:spPr>
          <a:xfrm>
            <a:off x="1152144" y="3615269"/>
            <a:ext cx="5184648" cy="46014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8816"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6" name="Content Placeholder 5"/>
          <p:cNvSpPr>
            <a:spLocks noGrp="1"/>
          </p:cNvSpPr>
          <p:nvPr>
            <p:ph sz="quarter" idx="4"/>
          </p:nvPr>
        </p:nvSpPr>
        <p:spPr>
          <a:xfrm>
            <a:off x="6528816" y="3615268"/>
            <a:ext cx="5184648" cy="46014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11429795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310D4A-F954-4BAB-B597-099F38C5FB3D}" type="datetimeFigureOut">
              <a:rPr lang="en-AU" smtClean="0"/>
              <a:t>25/07/2019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59048915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85561406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253330" cy="960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242074" y="0"/>
            <a:ext cx="67208"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80060" y="832103"/>
            <a:ext cx="3360420" cy="3200400"/>
          </a:xfrm>
        </p:spPr>
        <p:txBody>
          <a:bodyPr anchor="b">
            <a:normAutofit/>
          </a:bodyPr>
          <a:lstStyle>
            <a:lvl1pPr>
              <a:defRPr sz="504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040630" y="1024128"/>
            <a:ext cx="6816852" cy="73609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80060" y="4096512"/>
            <a:ext cx="3360420" cy="4730774"/>
          </a:xfrm>
        </p:spPr>
        <p:txBody>
          <a:bodyPr lIns="91440" rIns="91440">
            <a:normAutofit/>
          </a:bodyPr>
          <a:lstStyle>
            <a:lvl1pPr marL="0" indent="0">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a:xfrm>
            <a:off x="488788" y="9043701"/>
            <a:ext cx="2749436" cy="511175"/>
          </a:xfrm>
        </p:spPr>
        <p:txBody>
          <a:bodyPr/>
          <a:lstStyle>
            <a:lvl1pPr algn="l">
              <a:defRPr/>
            </a:lvl1p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a:xfrm>
            <a:off x="5040630" y="9043701"/>
            <a:ext cx="4880610" cy="51117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8223972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6934200"/>
            <a:ext cx="12798267" cy="266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6881106"/>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7104888"/>
            <a:ext cx="10625328" cy="1152144"/>
          </a:xfrm>
        </p:spPr>
        <p:txBody>
          <a:bodyPr tIns="0" bIns="0" anchor="b">
            <a:noAutofit/>
          </a:bodyPr>
          <a:lstStyle>
            <a:lvl1pPr>
              <a:defRPr sz="504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 y="0"/>
            <a:ext cx="12801585" cy="6881106"/>
          </a:xfrm>
          <a:solidFill>
            <a:schemeClr val="bg2">
              <a:lumMod val="90000"/>
            </a:schemeClr>
          </a:solidFill>
        </p:spPr>
        <p:txBody>
          <a:bodyPr lIns="457200" tIns="457200"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a:t>Click icon to add picture</a:t>
            </a:r>
            <a:endParaRPr lang="en-US" dirty="0"/>
          </a:p>
        </p:txBody>
      </p:sp>
      <p:sp>
        <p:nvSpPr>
          <p:cNvPr id="4" name="Text Placeholder 3"/>
          <p:cNvSpPr>
            <a:spLocks noGrp="1"/>
          </p:cNvSpPr>
          <p:nvPr>
            <p:ph type="body" sz="half" idx="2"/>
          </p:nvPr>
        </p:nvSpPr>
        <p:spPr>
          <a:xfrm>
            <a:off x="1152144" y="8269834"/>
            <a:ext cx="10625328" cy="832104"/>
          </a:xfrm>
        </p:spPr>
        <p:txBody>
          <a:bodyPr lIns="91440" tIns="0" rIns="91440" bIns="0">
            <a:normAutofit/>
          </a:bodyPr>
          <a:lstStyle>
            <a:lvl1pPr marL="0" indent="0">
              <a:spcBef>
                <a:spcPts val="0"/>
              </a:spcBef>
              <a:spcAft>
                <a:spcPts val="840"/>
              </a:spcAft>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06128951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21923471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1146" y="577223"/>
            <a:ext cx="2760345" cy="80638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0111" y="577223"/>
            <a:ext cx="8121015" cy="8063857"/>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5412572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sz="quarter" idx="13"/>
          </p:nvPr>
        </p:nvSpPr>
        <p:spPr>
          <a:xfrm>
            <a:off x="959463" y="3313929"/>
            <a:ext cx="10882017" cy="4793750"/>
          </a:xfrm>
        </p:spPr>
        <p:txBody>
          <a:bodyPr/>
          <a:lstStyle>
            <a:lvl1pPr>
              <a:defRPr cap="none" baseline="0"/>
            </a:lvl1pPr>
            <a:lvl2pPr>
              <a:defRPr cap="none" baseline="0"/>
            </a:lvl2pPr>
            <a:lvl3pPr>
              <a:defRPr cap="none" baseline="0"/>
            </a:lvl3pPr>
            <a:lvl4pPr>
              <a:defRPr cap="none" baseline="0"/>
            </a:lvl4pPr>
            <a:lvl5pPr>
              <a:defRPr cap="none" baseline="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769649-96E8-4C49-AD02-6E2010A1B78C}"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6F22D2B-9F68-4246-9EB8-F4817FABE567}" type="slidenum">
              <a:rPr lang="en-AU" smtClean="0"/>
              <a:t>‹#›</a:t>
            </a:fld>
            <a:endParaRPr lang="en-AU"/>
          </a:p>
        </p:txBody>
      </p:sp>
    </p:spTree>
    <p:extLst>
      <p:ext uri="{BB962C8B-B14F-4D97-AF65-F5344CB8AC3E}">
        <p14:creationId xmlns:p14="http://schemas.microsoft.com/office/powerpoint/2010/main" val="283365018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52144" y="1062533"/>
            <a:ext cx="10561320" cy="4992624"/>
          </a:xfrm>
        </p:spPr>
        <p:txBody>
          <a:bodyPr anchor="b">
            <a:normAutofit/>
          </a:bodyPr>
          <a:lstStyle>
            <a:lvl1pPr algn="l">
              <a:lnSpc>
                <a:spcPct val="85000"/>
              </a:lnSpc>
              <a:defRPr sz="11200" spc="-7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55053" y="6237869"/>
            <a:ext cx="10561320" cy="1600200"/>
          </a:xfrm>
        </p:spPr>
        <p:txBody>
          <a:bodyPr lIns="91440" rIns="91440">
            <a:normAutofit/>
          </a:bodyPr>
          <a:lstStyle>
            <a:lvl1pPr marL="0" indent="0" algn="l">
              <a:buNone/>
              <a:defRPr sz="3360" cap="all" spc="280" baseline="0">
                <a:solidFill>
                  <a:schemeClr val="tx2"/>
                </a:solidFill>
                <a:latin typeface="+mj-lt"/>
              </a:defRPr>
            </a:lvl1pPr>
            <a:lvl2pPr marL="640080" indent="0" algn="ctr">
              <a:buNone/>
              <a:defRPr sz="3360"/>
            </a:lvl2pPr>
            <a:lvl3pPr marL="1280160" indent="0" algn="ctr">
              <a:buNone/>
              <a:defRPr sz="3360"/>
            </a:lvl3pPr>
            <a:lvl4pPr marL="1920240" indent="0" algn="ctr">
              <a:buNone/>
              <a:defRPr sz="2800"/>
            </a:lvl4pPr>
            <a:lvl5pPr marL="2560320" indent="0" algn="ctr">
              <a:buNone/>
              <a:defRPr sz="2800"/>
            </a:lvl5pPr>
            <a:lvl6pPr marL="3200400" indent="0" algn="ctr">
              <a:buNone/>
              <a:defRPr sz="2800"/>
            </a:lvl6pPr>
            <a:lvl7pPr marL="3840480" indent="0" algn="ctr">
              <a:buNone/>
              <a:defRPr sz="2800"/>
            </a:lvl7pPr>
            <a:lvl8pPr marL="4480560" indent="0" algn="ctr">
              <a:buNone/>
              <a:defRPr sz="2800"/>
            </a:lvl8pPr>
            <a:lvl9pPr marL="5120640" indent="0" algn="ctr">
              <a:buNone/>
              <a:defRPr sz="2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21733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392882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52144"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4" name="Content Placeholder 3"/>
          <p:cNvSpPr>
            <a:spLocks noGrp="1"/>
          </p:cNvSpPr>
          <p:nvPr>
            <p:ph sz="half" idx="2"/>
          </p:nvPr>
        </p:nvSpPr>
        <p:spPr>
          <a:xfrm>
            <a:off x="1152144" y="3615268"/>
            <a:ext cx="5184648" cy="46014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8816"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6" name="Content Placeholder 5"/>
          <p:cNvSpPr>
            <a:spLocks noGrp="1"/>
          </p:cNvSpPr>
          <p:nvPr>
            <p:ph sz="quarter" idx="4"/>
          </p:nvPr>
        </p:nvSpPr>
        <p:spPr>
          <a:xfrm>
            <a:off x="6528816" y="3615268"/>
            <a:ext cx="5184648" cy="46014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6671848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1062533"/>
            <a:ext cx="10561320" cy="4992624"/>
          </a:xfrm>
        </p:spPr>
        <p:txBody>
          <a:bodyPr anchor="b" anchorCtr="0">
            <a:normAutofit/>
          </a:bodyPr>
          <a:lstStyle>
            <a:lvl1pPr>
              <a:lnSpc>
                <a:spcPct val="85000"/>
              </a:lnSpc>
              <a:defRPr sz="112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52144" y="6234379"/>
            <a:ext cx="10561320" cy="1600200"/>
          </a:xfrm>
        </p:spPr>
        <p:txBody>
          <a:bodyPr lIns="91440" rIns="91440" anchor="t" anchorCtr="0">
            <a:normAutofit/>
          </a:bodyPr>
          <a:lstStyle>
            <a:lvl1pPr marL="0" indent="0">
              <a:buNone/>
              <a:defRPr sz="3360" cap="all" spc="280" baseline="0">
                <a:solidFill>
                  <a:schemeClr val="tx2"/>
                </a:solidFill>
                <a:latin typeface="+mj-lt"/>
              </a:defRPr>
            </a:lvl1pPr>
            <a:lvl2pPr marL="640080" indent="0">
              <a:buNone/>
              <a:defRPr sz="2520">
                <a:solidFill>
                  <a:schemeClr val="tx1">
                    <a:tint val="75000"/>
                  </a:schemeClr>
                </a:solidFill>
              </a:defRPr>
            </a:lvl2pPr>
            <a:lvl3pPr marL="1280160" indent="0">
              <a:buNone/>
              <a:defRPr sz="2240">
                <a:solidFill>
                  <a:schemeClr val="tx1">
                    <a:tint val="75000"/>
                  </a:schemeClr>
                </a:solidFill>
              </a:defRPr>
            </a:lvl3pPr>
            <a:lvl4pPr marL="1920240" indent="0">
              <a:buNone/>
              <a:defRPr sz="1960">
                <a:solidFill>
                  <a:schemeClr val="tx1">
                    <a:tint val="75000"/>
                  </a:schemeClr>
                </a:solidFill>
              </a:defRPr>
            </a:lvl4pPr>
            <a:lvl5pPr marL="2560320" indent="0">
              <a:buNone/>
              <a:defRPr sz="1960">
                <a:solidFill>
                  <a:schemeClr val="tx1">
                    <a:tint val="75000"/>
                  </a:schemeClr>
                </a:solidFill>
              </a:defRPr>
            </a:lvl5pPr>
            <a:lvl6pPr marL="3200400" indent="0">
              <a:buNone/>
              <a:defRPr sz="1960">
                <a:solidFill>
                  <a:schemeClr val="tx1">
                    <a:tint val="75000"/>
                  </a:schemeClr>
                </a:solidFill>
              </a:defRPr>
            </a:lvl6pPr>
            <a:lvl7pPr marL="3840480" indent="0">
              <a:buNone/>
              <a:defRPr sz="1960">
                <a:solidFill>
                  <a:schemeClr val="tx1">
                    <a:tint val="75000"/>
                  </a:schemeClr>
                </a:solidFill>
              </a:defRPr>
            </a:lvl7pPr>
            <a:lvl8pPr marL="4480560" indent="0">
              <a:buNone/>
              <a:defRPr sz="1960">
                <a:solidFill>
                  <a:schemeClr val="tx1">
                    <a:tint val="75000"/>
                  </a:schemeClr>
                </a:solidFill>
              </a:defRPr>
            </a:lvl8pPr>
            <a:lvl9pPr marL="5120640" indent="0">
              <a:buNone/>
              <a:defRPr sz="19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26576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52144" y="2584028"/>
            <a:ext cx="5184648" cy="5632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8816" y="2584029"/>
            <a:ext cx="5184648" cy="5632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411700152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52144"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4" name="Content Placeholder 3"/>
          <p:cNvSpPr>
            <a:spLocks noGrp="1"/>
          </p:cNvSpPr>
          <p:nvPr>
            <p:ph sz="half" idx="2"/>
          </p:nvPr>
        </p:nvSpPr>
        <p:spPr>
          <a:xfrm>
            <a:off x="1152144" y="3615268"/>
            <a:ext cx="5184648" cy="4729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8816"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6" name="Content Placeholder 5"/>
          <p:cNvSpPr>
            <a:spLocks noGrp="1"/>
          </p:cNvSpPr>
          <p:nvPr>
            <p:ph sz="quarter" idx="4"/>
          </p:nvPr>
        </p:nvSpPr>
        <p:spPr>
          <a:xfrm>
            <a:off x="6528816" y="3615268"/>
            <a:ext cx="5184648" cy="4729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87724112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310D4A-F954-4BAB-B597-099F38C5FB3D}" type="datetimeFigureOut">
              <a:rPr lang="en-AU" smtClean="0"/>
              <a:t>25/07/2019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24153201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92687267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253330" cy="960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242074" y="0"/>
            <a:ext cx="67208"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80060" y="832103"/>
            <a:ext cx="3360420" cy="3200400"/>
          </a:xfrm>
        </p:spPr>
        <p:txBody>
          <a:bodyPr anchor="b">
            <a:normAutofit/>
          </a:bodyPr>
          <a:lstStyle>
            <a:lvl1pPr>
              <a:defRPr sz="504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040630" y="1024128"/>
            <a:ext cx="6816852" cy="73609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80060" y="4096512"/>
            <a:ext cx="3360420" cy="4730774"/>
          </a:xfrm>
        </p:spPr>
        <p:txBody>
          <a:bodyPr lIns="91440" rIns="91440">
            <a:normAutofit/>
          </a:bodyPr>
          <a:lstStyle>
            <a:lvl1pPr marL="0" indent="0">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a:xfrm>
            <a:off x="488788" y="9043701"/>
            <a:ext cx="2749436" cy="511175"/>
          </a:xfrm>
        </p:spPr>
        <p:txBody>
          <a:bodyPr/>
          <a:lstStyle>
            <a:lvl1pPr algn="l">
              <a:defRPr/>
            </a:lvl1p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a:xfrm>
            <a:off x="5040630" y="9043701"/>
            <a:ext cx="4880610" cy="51117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233696817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6934200"/>
            <a:ext cx="12798267" cy="266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6881106"/>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7104888"/>
            <a:ext cx="10619328" cy="1152144"/>
          </a:xfrm>
        </p:spPr>
        <p:txBody>
          <a:bodyPr tIns="0" bIns="0" anchor="b">
            <a:noAutofit/>
          </a:bodyPr>
          <a:lstStyle>
            <a:lvl1pPr>
              <a:defRPr sz="504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 y="0"/>
            <a:ext cx="12801585" cy="6881106"/>
          </a:xfrm>
          <a:solidFill>
            <a:schemeClr val="bg2">
              <a:lumMod val="90000"/>
            </a:schemeClr>
          </a:solidFill>
        </p:spPr>
        <p:txBody>
          <a:bodyPr lIns="457200" tIns="457200"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a:t>Click icon to add picture</a:t>
            </a:r>
            <a:endParaRPr lang="en-US" dirty="0"/>
          </a:p>
        </p:txBody>
      </p:sp>
      <p:sp>
        <p:nvSpPr>
          <p:cNvPr id="4" name="Text Placeholder 3"/>
          <p:cNvSpPr>
            <a:spLocks noGrp="1"/>
          </p:cNvSpPr>
          <p:nvPr>
            <p:ph type="body" sz="half" idx="2"/>
          </p:nvPr>
        </p:nvSpPr>
        <p:spPr>
          <a:xfrm>
            <a:off x="1152144" y="8269834"/>
            <a:ext cx="10625328" cy="832104"/>
          </a:xfrm>
        </p:spPr>
        <p:txBody>
          <a:bodyPr lIns="91440" tIns="0" rIns="91440" bIns="0">
            <a:normAutofit/>
          </a:bodyPr>
          <a:lstStyle>
            <a:lvl1pPr marL="0" indent="0">
              <a:spcBef>
                <a:spcPts val="0"/>
              </a:spcBef>
              <a:spcAft>
                <a:spcPts val="840"/>
              </a:spcAft>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93683608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59071833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1146" y="577223"/>
            <a:ext cx="2760345" cy="80638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0111" y="577223"/>
            <a:ext cx="8121015" cy="8063857"/>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42443088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sz="quarter" idx="13"/>
          </p:nvPr>
        </p:nvSpPr>
        <p:spPr>
          <a:xfrm>
            <a:off x="959463" y="3313929"/>
            <a:ext cx="10882017" cy="4793750"/>
          </a:xfrm>
        </p:spPr>
        <p:txBody>
          <a:bodyPr/>
          <a:lstStyle>
            <a:lvl1pPr>
              <a:defRPr cap="none" baseline="0"/>
            </a:lvl1pPr>
            <a:lvl2pPr>
              <a:defRPr cap="none" baseline="0"/>
            </a:lvl2pPr>
            <a:lvl3pPr>
              <a:defRPr cap="none" baseline="0"/>
            </a:lvl3pPr>
            <a:lvl4pPr>
              <a:defRPr cap="none" baseline="0"/>
            </a:lvl4pPr>
            <a:lvl5pPr>
              <a:defRPr cap="none" baseline="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769649-96E8-4C49-AD02-6E2010A1B78C}"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6F22D2B-9F68-4246-9EB8-F4817FABE567}" type="slidenum">
              <a:rPr lang="en-AU" smtClean="0"/>
              <a:t>‹#›</a:t>
            </a:fld>
            <a:endParaRPr lang="en-AU"/>
          </a:p>
        </p:txBody>
      </p:sp>
    </p:spTree>
    <p:extLst>
      <p:ext uri="{BB962C8B-B14F-4D97-AF65-F5344CB8AC3E}">
        <p14:creationId xmlns:p14="http://schemas.microsoft.com/office/powerpoint/2010/main" val="36227113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310D4A-F954-4BAB-B597-099F38C5FB3D}" type="datetimeFigureOut">
              <a:rPr lang="en-AU" smtClean="0"/>
              <a:t>25/07/2019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99626559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52144" y="1062533"/>
            <a:ext cx="10561320" cy="4992624"/>
          </a:xfrm>
        </p:spPr>
        <p:txBody>
          <a:bodyPr anchor="b">
            <a:normAutofit/>
          </a:bodyPr>
          <a:lstStyle>
            <a:lvl1pPr algn="l">
              <a:lnSpc>
                <a:spcPct val="85000"/>
              </a:lnSpc>
              <a:defRPr sz="11200" spc="-7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55053" y="6237869"/>
            <a:ext cx="10561320" cy="1600200"/>
          </a:xfrm>
        </p:spPr>
        <p:txBody>
          <a:bodyPr lIns="91440" rIns="91440">
            <a:normAutofit/>
          </a:bodyPr>
          <a:lstStyle>
            <a:lvl1pPr marL="0" indent="0" algn="l">
              <a:buNone/>
              <a:defRPr sz="3360" cap="all" spc="280" baseline="0">
                <a:solidFill>
                  <a:schemeClr val="tx2"/>
                </a:solidFill>
                <a:latin typeface="+mj-lt"/>
              </a:defRPr>
            </a:lvl1pPr>
            <a:lvl2pPr marL="640080" indent="0" algn="ctr">
              <a:buNone/>
              <a:defRPr sz="3360"/>
            </a:lvl2pPr>
            <a:lvl3pPr marL="1280160" indent="0" algn="ctr">
              <a:buNone/>
              <a:defRPr sz="3360"/>
            </a:lvl3pPr>
            <a:lvl4pPr marL="1920240" indent="0" algn="ctr">
              <a:buNone/>
              <a:defRPr sz="2800"/>
            </a:lvl4pPr>
            <a:lvl5pPr marL="2560320" indent="0" algn="ctr">
              <a:buNone/>
              <a:defRPr sz="2800"/>
            </a:lvl5pPr>
            <a:lvl6pPr marL="3200400" indent="0" algn="ctr">
              <a:buNone/>
              <a:defRPr sz="2800"/>
            </a:lvl6pPr>
            <a:lvl7pPr marL="3840480" indent="0" algn="ctr">
              <a:buNone/>
              <a:defRPr sz="2800"/>
            </a:lvl7pPr>
            <a:lvl8pPr marL="4480560" indent="0" algn="ctr">
              <a:buNone/>
              <a:defRPr sz="2800"/>
            </a:lvl8pPr>
            <a:lvl9pPr marL="5120640" indent="0" algn="ctr">
              <a:buNone/>
              <a:defRPr sz="2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53738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2043662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1062533"/>
            <a:ext cx="10561320" cy="4992624"/>
          </a:xfrm>
        </p:spPr>
        <p:txBody>
          <a:bodyPr anchor="b" anchorCtr="0">
            <a:normAutofit/>
          </a:bodyPr>
          <a:lstStyle>
            <a:lvl1pPr>
              <a:lnSpc>
                <a:spcPct val="85000"/>
              </a:lnSpc>
              <a:defRPr sz="112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52144" y="6234379"/>
            <a:ext cx="10561320" cy="1600200"/>
          </a:xfrm>
        </p:spPr>
        <p:txBody>
          <a:bodyPr lIns="91440" rIns="91440" anchor="t" anchorCtr="0">
            <a:normAutofit/>
          </a:bodyPr>
          <a:lstStyle>
            <a:lvl1pPr marL="0" indent="0">
              <a:buNone/>
              <a:defRPr sz="3360" cap="all" spc="280" baseline="0">
                <a:solidFill>
                  <a:schemeClr val="tx2"/>
                </a:solidFill>
                <a:latin typeface="+mj-lt"/>
              </a:defRPr>
            </a:lvl1pPr>
            <a:lvl2pPr marL="640080" indent="0">
              <a:buNone/>
              <a:defRPr sz="2520">
                <a:solidFill>
                  <a:schemeClr val="tx1">
                    <a:tint val="75000"/>
                  </a:schemeClr>
                </a:solidFill>
              </a:defRPr>
            </a:lvl2pPr>
            <a:lvl3pPr marL="1280160" indent="0">
              <a:buNone/>
              <a:defRPr sz="2240">
                <a:solidFill>
                  <a:schemeClr val="tx1">
                    <a:tint val="75000"/>
                  </a:schemeClr>
                </a:solidFill>
              </a:defRPr>
            </a:lvl3pPr>
            <a:lvl4pPr marL="1920240" indent="0">
              <a:buNone/>
              <a:defRPr sz="1960">
                <a:solidFill>
                  <a:schemeClr val="tx1">
                    <a:tint val="75000"/>
                  </a:schemeClr>
                </a:solidFill>
              </a:defRPr>
            </a:lvl4pPr>
            <a:lvl5pPr marL="2560320" indent="0">
              <a:buNone/>
              <a:defRPr sz="1960">
                <a:solidFill>
                  <a:schemeClr val="tx1">
                    <a:tint val="75000"/>
                  </a:schemeClr>
                </a:solidFill>
              </a:defRPr>
            </a:lvl5pPr>
            <a:lvl6pPr marL="3200400" indent="0">
              <a:buNone/>
              <a:defRPr sz="1960">
                <a:solidFill>
                  <a:schemeClr val="tx1">
                    <a:tint val="75000"/>
                  </a:schemeClr>
                </a:solidFill>
              </a:defRPr>
            </a:lvl6pPr>
            <a:lvl7pPr marL="3840480" indent="0">
              <a:buNone/>
              <a:defRPr sz="1960">
                <a:solidFill>
                  <a:schemeClr val="tx1">
                    <a:tint val="75000"/>
                  </a:schemeClr>
                </a:solidFill>
              </a:defRPr>
            </a:lvl7pPr>
            <a:lvl8pPr marL="4480560" indent="0">
              <a:buNone/>
              <a:defRPr sz="1960">
                <a:solidFill>
                  <a:schemeClr val="tx1">
                    <a:tint val="75000"/>
                  </a:schemeClr>
                </a:solidFill>
              </a:defRPr>
            </a:lvl8pPr>
            <a:lvl9pPr marL="5120640" indent="0">
              <a:buNone/>
              <a:defRPr sz="19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91752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52144" y="2584030"/>
            <a:ext cx="5184648" cy="56327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8816" y="2584029"/>
            <a:ext cx="5184648" cy="5632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61561447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52144"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4" name="Content Placeholder 3"/>
          <p:cNvSpPr>
            <a:spLocks noGrp="1"/>
          </p:cNvSpPr>
          <p:nvPr>
            <p:ph sz="half" idx="2"/>
          </p:nvPr>
        </p:nvSpPr>
        <p:spPr>
          <a:xfrm>
            <a:off x="1152144" y="3615269"/>
            <a:ext cx="5184648" cy="46014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8816"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6" name="Content Placeholder 5"/>
          <p:cNvSpPr>
            <a:spLocks noGrp="1"/>
          </p:cNvSpPr>
          <p:nvPr>
            <p:ph sz="quarter" idx="4"/>
          </p:nvPr>
        </p:nvSpPr>
        <p:spPr>
          <a:xfrm>
            <a:off x="6528816" y="3615268"/>
            <a:ext cx="5184648" cy="46014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32973587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310D4A-F954-4BAB-B597-099F38C5FB3D}" type="datetimeFigureOut">
              <a:rPr lang="en-AU" smtClean="0"/>
              <a:t>25/07/2019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16644181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97536557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253330" cy="960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242074" y="0"/>
            <a:ext cx="67208"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80060" y="832103"/>
            <a:ext cx="3360420" cy="3200400"/>
          </a:xfrm>
        </p:spPr>
        <p:txBody>
          <a:bodyPr anchor="b">
            <a:normAutofit/>
          </a:bodyPr>
          <a:lstStyle>
            <a:lvl1pPr>
              <a:defRPr sz="504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040630" y="1024128"/>
            <a:ext cx="6816852" cy="73609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80060" y="4096512"/>
            <a:ext cx="3360420" cy="4730774"/>
          </a:xfrm>
        </p:spPr>
        <p:txBody>
          <a:bodyPr lIns="91440" rIns="91440">
            <a:normAutofit/>
          </a:bodyPr>
          <a:lstStyle>
            <a:lvl1pPr marL="0" indent="0">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a:xfrm>
            <a:off x="488788" y="9043701"/>
            <a:ext cx="2749436" cy="511175"/>
          </a:xfrm>
        </p:spPr>
        <p:txBody>
          <a:bodyPr/>
          <a:lstStyle>
            <a:lvl1pPr algn="l">
              <a:defRPr/>
            </a:lvl1p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a:xfrm>
            <a:off x="5040630" y="9043701"/>
            <a:ext cx="4880610" cy="51117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139146324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6934200"/>
            <a:ext cx="12798267" cy="266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6881106"/>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7104888"/>
            <a:ext cx="10625328" cy="1152144"/>
          </a:xfrm>
        </p:spPr>
        <p:txBody>
          <a:bodyPr tIns="0" bIns="0" anchor="b">
            <a:noAutofit/>
          </a:bodyPr>
          <a:lstStyle>
            <a:lvl1pPr>
              <a:defRPr sz="504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 y="0"/>
            <a:ext cx="12801585" cy="6881106"/>
          </a:xfrm>
          <a:solidFill>
            <a:schemeClr val="bg2">
              <a:lumMod val="90000"/>
            </a:schemeClr>
          </a:solidFill>
        </p:spPr>
        <p:txBody>
          <a:bodyPr lIns="457200" tIns="457200"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a:t>Click icon to add picture</a:t>
            </a:r>
            <a:endParaRPr lang="en-US" dirty="0"/>
          </a:p>
        </p:txBody>
      </p:sp>
      <p:sp>
        <p:nvSpPr>
          <p:cNvPr id="4" name="Text Placeholder 3"/>
          <p:cNvSpPr>
            <a:spLocks noGrp="1"/>
          </p:cNvSpPr>
          <p:nvPr>
            <p:ph type="body" sz="half" idx="2"/>
          </p:nvPr>
        </p:nvSpPr>
        <p:spPr>
          <a:xfrm>
            <a:off x="1152144" y="8269834"/>
            <a:ext cx="10625328" cy="832104"/>
          </a:xfrm>
        </p:spPr>
        <p:txBody>
          <a:bodyPr lIns="91440" tIns="0" rIns="91440" bIns="0">
            <a:normAutofit/>
          </a:bodyPr>
          <a:lstStyle>
            <a:lvl1pPr marL="0" indent="0">
              <a:spcBef>
                <a:spcPts val="0"/>
              </a:spcBef>
              <a:spcAft>
                <a:spcPts val="840"/>
              </a:spcAft>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12873397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4072324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16278762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1146" y="577223"/>
            <a:ext cx="2760345" cy="80638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0111" y="577223"/>
            <a:ext cx="8121015" cy="8063857"/>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88614893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sz="quarter" idx="13"/>
          </p:nvPr>
        </p:nvSpPr>
        <p:spPr>
          <a:xfrm>
            <a:off x="959463" y="3313929"/>
            <a:ext cx="10882017" cy="4793750"/>
          </a:xfrm>
        </p:spPr>
        <p:txBody>
          <a:bodyPr/>
          <a:lstStyle>
            <a:lvl1pPr>
              <a:defRPr cap="none" baseline="0"/>
            </a:lvl1pPr>
            <a:lvl2pPr>
              <a:defRPr cap="none" baseline="0"/>
            </a:lvl2pPr>
            <a:lvl3pPr>
              <a:defRPr cap="none" baseline="0"/>
            </a:lvl3pPr>
            <a:lvl4pPr>
              <a:defRPr cap="none" baseline="0"/>
            </a:lvl4pPr>
            <a:lvl5pPr>
              <a:defRPr cap="none" baseline="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769649-96E8-4C49-AD02-6E2010A1B78C}"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6F22D2B-9F68-4246-9EB8-F4817FABE567}" type="slidenum">
              <a:rPr lang="en-AU" smtClean="0"/>
              <a:t>‹#›</a:t>
            </a:fld>
            <a:endParaRPr lang="en-AU"/>
          </a:p>
        </p:txBody>
      </p:sp>
    </p:spTree>
    <p:extLst>
      <p:ext uri="{BB962C8B-B14F-4D97-AF65-F5344CB8AC3E}">
        <p14:creationId xmlns:p14="http://schemas.microsoft.com/office/powerpoint/2010/main" val="329682037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52144" y="1062533"/>
            <a:ext cx="10561320" cy="4992624"/>
          </a:xfrm>
        </p:spPr>
        <p:txBody>
          <a:bodyPr anchor="b">
            <a:normAutofit/>
          </a:bodyPr>
          <a:lstStyle>
            <a:lvl1pPr algn="l">
              <a:lnSpc>
                <a:spcPct val="85000"/>
              </a:lnSpc>
              <a:defRPr sz="11200" spc="-7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55053" y="6237869"/>
            <a:ext cx="10561320" cy="1600200"/>
          </a:xfrm>
        </p:spPr>
        <p:txBody>
          <a:bodyPr lIns="91440" rIns="91440">
            <a:normAutofit/>
          </a:bodyPr>
          <a:lstStyle>
            <a:lvl1pPr marL="0" indent="0" algn="l">
              <a:buNone/>
              <a:defRPr sz="3360" cap="all" spc="280" baseline="0">
                <a:solidFill>
                  <a:schemeClr val="tx2"/>
                </a:solidFill>
                <a:latin typeface="+mj-lt"/>
              </a:defRPr>
            </a:lvl1pPr>
            <a:lvl2pPr marL="640080" indent="0" algn="ctr">
              <a:buNone/>
              <a:defRPr sz="3360"/>
            </a:lvl2pPr>
            <a:lvl3pPr marL="1280160" indent="0" algn="ctr">
              <a:buNone/>
              <a:defRPr sz="3360"/>
            </a:lvl3pPr>
            <a:lvl4pPr marL="1920240" indent="0" algn="ctr">
              <a:buNone/>
              <a:defRPr sz="2800"/>
            </a:lvl4pPr>
            <a:lvl5pPr marL="2560320" indent="0" algn="ctr">
              <a:buNone/>
              <a:defRPr sz="2800"/>
            </a:lvl5pPr>
            <a:lvl6pPr marL="3200400" indent="0" algn="ctr">
              <a:buNone/>
              <a:defRPr sz="2800"/>
            </a:lvl6pPr>
            <a:lvl7pPr marL="3840480" indent="0" algn="ctr">
              <a:buNone/>
              <a:defRPr sz="2800"/>
            </a:lvl7pPr>
            <a:lvl8pPr marL="4480560" indent="0" algn="ctr">
              <a:buNone/>
              <a:defRPr sz="2800"/>
            </a:lvl8pPr>
            <a:lvl9pPr marL="5120640" indent="0" algn="ctr">
              <a:buNone/>
              <a:defRPr sz="2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52361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41757244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1062533"/>
            <a:ext cx="10561320" cy="4992624"/>
          </a:xfrm>
        </p:spPr>
        <p:txBody>
          <a:bodyPr anchor="b" anchorCtr="0">
            <a:normAutofit/>
          </a:bodyPr>
          <a:lstStyle>
            <a:lvl1pPr>
              <a:lnSpc>
                <a:spcPct val="85000"/>
              </a:lnSpc>
              <a:defRPr sz="112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52144" y="6234379"/>
            <a:ext cx="10561320" cy="1600200"/>
          </a:xfrm>
        </p:spPr>
        <p:txBody>
          <a:bodyPr lIns="91440" rIns="91440" anchor="t" anchorCtr="0">
            <a:normAutofit/>
          </a:bodyPr>
          <a:lstStyle>
            <a:lvl1pPr marL="0" indent="0">
              <a:buNone/>
              <a:defRPr sz="3360" cap="all" spc="280" baseline="0">
                <a:solidFill>
                  <a:schemeClr val="tx2"/>
                </a:solidFill>
                <a:latin typeface="+mj-lt"/>
              </a:defRPr>
            </a:lvl1pPr>
            <a:lvl2pPr marL="640080" indent="0">
              <a:buNone/>
              <a:defRPr sz="2520">
                <a:solidFill>
                  <a:schemeClr val="tx1">
                    <a:tint val="75000"/>
                  </a:schemeClr>
                </a:solidFill>
              </a:defRPr>
            </a:lvl2pPr>
            <a:lvl3pPr marL="1280160" indent="0">
              <a:buNone/>
              <a:defRPr sz="2240">
                <a:solidFill>
                  <a:schemeClr val="tx1">
                    <a:tint val="75000"/>
                  </a:schemeClr>
                </a:solidFill>
              </a:defRPr>
            </a:lvl3pPr>
            <a:lvl4pPr marL="1920240" indent="0">
              <a:buNone/>
              <a:defRPr sz="1960">
                <a:solidFill>
                  <a:schemeClr val="tx1">
                    <a:tint val="75000"/>
                  </a:schemeClr>
                </a:solidFill>
              </a:defRPr>
            </a:lvl4pPr>
            <a:lvl5pPr marL="2560320" indent="0">
              <a:buNone/>
              <a:defRPr sz="1960">
                <a:solidFill>
                  <a:schemeClr val="tx1">
                    <a:tint val="75000"/>
                  </a:schemeClr>
                </a:solidFill>
              </a:defRPr>
            </a:lvl5pPr>
            <a:lvl6pPr marL="3200400" indent="0">
              <a:buNone/>
              <a:defRPr sz="1960">
                <a:solidFill>
                  <a:schemeClr val="tx1">
                    <a:tint val="75000"/>
                  </a:schemeClr>
                </a:solidFill>
              </a:defRPr>
            </a:lvl6pPr>
            <a:lvl7pPr marL="3840480" indent="0">
              <a:buNone/>
              <a:defRPr sz="1960">
                <a:solidFill>
                  <a:schemeClr val="tx1">
                    <a:tint val="75000"/>
                  </a:schemeClr>
                </a:solidFill>
              </a:defRPr>
            </a:lvl7pPr>
            <a:lvl8pPr marL="4480560" indent="0">
              <a:buNone/>
              <a:defRPr sz="1960">
                <a:solidFill>
                  <a:schemeClr val="tx1">
                    <a:tint val="75000"/>
                  </a:schemeClr>
                </a:solidFill>
              </a:defRPr>
            </a:lvl8pPr>
            <a:lvl9pPr marL="5120640" indent="0">
              <a:buNone/>
              <a:defRPr sz="19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76841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52144" y="2584030"/>
            <a:ext cx="5184648" cy="56327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8816" y="2584029"/>
            <a:ext cx="5184648" cy="5632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64223651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52144"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4" name="Content Placeholder 3"/>
          <p:cNvSpPr>
            <a:spLocks noGrp="1"/>
          </p:cNvSpPr>
          <p:nvPr>
            <p:ph sz="half" idx="2"/>
          </p:nvPr>
        </p:nvSpPr>
        <p:spPr>
          <a:xfrm>
            <a:off x="1152144" y="3615269"/>
            <a:ext cx="5184648" cy="46014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8816"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6" name="Content Placeholder 5"/>
          <p:cNvSpPr>
            <a:spLocks noGrp="1"/>
          </p:cNvSpPr>
          <p:nvPr>
            <p:ph sz="quarter" idx="4"/>
          </p:nvPr>
        </p:nvSpPr>
        <p:spPr>
          <a:xfrm>
            <a:off x="6528816" y="3615268"/>
            <a:ext cx="5184648" cy="46014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63209794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310D4A-F954-4BAB-B597-099F38C5FB3D}" type="datetimeFigureOut">
              <a:rPr lang="en-AU" smtClean="0"/>
              <a:t>25/07/2019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65071237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97875745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253330" cy="960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242074" y="0"/>
            <a:ext cx="67208"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80060" y="832103"/>
            <a:ext cx="3360420" cy="3200400"/>
          </a:xfrm>
        </p:spPr>
        <p:txBody>
          <a:bodyPr anchor="b">
            <a:normAutofit/>
          </a:bodyPr>
          <a:lstStyle>
            <a:lvl1pPr>
              <a:defRPr sz="504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040630" y="1024128"/>
            <a:ext cx="6816852" cy="73609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80060" y="4096512"/>
            <a:ext cx="3360420" cy="4730774"/>
          </a:xfrm>
        </p:spPr>
        <p:txBody>
          <a:bodyPr lIns="91440" rIns="91440">
            <a:normAutofit/>
          </a:bodyPr>
          <a:lstStyle>
            <a:lvl1pPr marL="0" indent="0">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a:xfrm>
            <a:off x="488788" y="9043701"/>
            <a:ext cx="2749436" cy="511175"/>
          </a:xfrm>
        </p:spPr>
        <p:txBody>
          <a:bodyPr/>
          <a:lstStyle>
            <a:lvl1pPr algn="l">
              <a:defRPr/>
            </a:lvl1p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a:xfrm>
            <a:off x="5040630" y="9043701"/>
            <a:ext cx="4880610" cy="51117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4165398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253330" cy="960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242074" y="0"/>
            <a:ext cx="67208"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80060" y="832103"/>
            <a:ext cx="3360420" cy="3200400"/>
          </a:xfrm>
        </p:spPr>
        <p:txBody>
          <a:bodyPr anchor="b">
            <a:normAutofit/>
          </a:bodyPr>
          <a:lstStyle>
            <a:lvl1pPr>
              <a:defRPr sz="504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44333" y="1024128"/>
            <a:ext cx="7013150" cy="73609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80060" y="4096512"/>
            <a:ext cx="3360420" cy="4730774"/>
          </a:xfrm>
        </p:spPr>
        <p:txBody>
          <a:bodyPr lIns="91440" rIns="91440">
            <a:normAutofit/>
          </a:bodyPr>
          <a:lstStyle>
            <a:lvl1pPr marL="0" indent="0">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a:xfrm>
            <a:off x="488788" y="9043701"/>
            <a:ext cx="2749436" cy="511175"/>
          </a:xfrm>
        </p:spPr>
        <p:txBody>
          <a:bodyPr/>
          <a:lstStyle>
            <a:lvl1pPr algn="l">
              <a:defRPr/>
            </a:lvl1p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a:xfrm>
            <a:off x="5040630" y="9043701"/>
            <a:ext cx="4880610" cy="51117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251150303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6934200"/>
            <a:ext cx="12798267" cy="266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6881106"/>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7104888"/>
            <a:ext cx="10625328" cy="1152144"/>
          </a:xfrm>
        </p:spPr>
        <p:txBody>
          <a:bodyPr tIns="0" bIns="0" anchor="b">
            <a:noAutofit/>
          </a:bodyPr>
          <a:lstStyle>
            <a:lvl1pPr>
              <a:defRPr sz="504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 y="0"/>
            <a:ext cx="12801585" cy="6881106"/>
          </a:xfrm>
          <a:solidFill>
            <a:schemeClr val="bg2">
              <a:lumMod val="90000"/>
            </a:schemeClr>
          </a:solidFill>
        </p:spPr>
        <p:txBody>
          <a:bodyPr lIns="457200" tIns="457200"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a:t>Click icon to add picture</a:t>
            </a:r>
            <a:endParaRPr lang="en-US" dirty="0"/>
          </a:p>
        </p:txBody>
      </p:sp>
      <p:sp>
        <p:nvSpPr>
          <p:cNvPr id="4" name="Text Placeholder 3"/>
          <p:cNvSpPr>
            <a:spLocks noGrp="1"/>
          </p:cNvSpPr>
          <p:nvPr>
            <p:ph type="body" sz="half" idx="2"/>
          </p:nvPr>
        </p:nvSpPr>
        <p:spPr>
          <a:xfrm>
            <a:off x="1152144" y="8269834"/>
            <a:ext cx="10625328" cy="832104"/>
          </a:xfrm>
        </p:spPr>
        <p:txBody>
          <a:bodyPr lIns="91440" tIns="0" rIns="91440" bIns="0">
            <a:normAutofit/>
          </a:bodyPr>
          <a:lstStyle>
            <a:lvl1pPr marL="0" indent="0">
              <a:spcBef>
                <a:spcPts val="0"/>
              </a:spcBef>
              <a:spcAft>
                <a:spcPts val="840"/>
              </a:spcAft>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1166936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49556618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1146" y="577223"/>
            <a:ext cx="2760345" cy="80638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0111" y="577223"/>
            <a:ext cx="8121015" cy="8063857"/>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61353033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sz="quarter" idx="13"/>
          </p:nvPr>
        </p:nvSpPr>
        <p:spPr>
          <a:xfrm>
            <a:off x="959463" y="3313929"/>
            <a:ext cx="10882017" cy="4793750"/>
          </a:xfrm>
        </p:spPr>
        <p:txBody>
          <a:bodyPr/>
          <a:lstStyle>
            <a:lvl1pPr>
              <a:defRPr cap="none" baseline="0"/>
            </a:lvl1pPr>
            <a:lvl2pPr>
              <a:defRPr cap="none" baseline="0"/>
            </a:lvl2pPr>
            <a:lvl3pPr>
              <a:defRPr cap="none" baseline="0"/>
            </a:lvl3pPr>
            <a:lvl4pPr>
              <a:defRPr cap="none" baseline="0"/>
            </a:lvl4pPr>
            <a:lvl5pPr>
              <a:defRPr cap="none" baseline="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769649-96E8-4C49-AD02-6E2010A1B78C}"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6F22D2B-9F68-4246-9EB8-F4817FABE567}" type="slidenum">
              <a:rPr lang="en-AU" smtClean="0"/>
              <a:t>‹#›</a:t>
            </a:fld>
            <a:endParaRPr lang="en-AU"/>
          </a:p>
        </p:txBody>
      </p:sp>
    </p:spTree>
    <p:extLst>
      <p:ext uri="{BB962C8B-B14F-4D97-AF65-F5344CB8AC3E}">
        <p14:creationId xmlns:p14="http://schemas.microsoft.com/office/powerpoint/2010/main" val="152273046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52144" y="1062533"/>
            <a:ext cx="10561320" cy="4992624"/>
          </a:xfrm>
        </p:spPr>
        <p:txBody>
          <a:bodyPr anchor="b">
            <a:normAutofit/>
          </a:bodyPr>
          <a:lstStyle>
            <a:lvl1pPr algn="l">
              <a:lnSpc>
                <a:spcPct val="85000"/>
              </a:lnSpc>
              <a:defRPr sz="11200" spc="-7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55053" y="6237869"/>
            <a:ext cx="10561320" cy="1600200"/>
          </a:xfrm>
        </p:spPr>
        <p:txBody>
          <a:bodyPr lIns="91440" rIns="91440">
            <a:normAutofit/>
          </a:bodyPr>
          <a:lstStyle>
            <a:lvl1pPr marL="0" indent="0" algn="l">
              <a:buNone/>
              <a:defRPr sz="3360" cap="all" spc="280" baseline="0">
                <a:solidFill>
                  <a:schemeClr val="tx2"/>
                </a:solidFill>
                <a:latin typeface="+mj-lt"/>
              </a:defRPr>
            </a:lvl1pPr>
            <a:lvl2pPr marL="640080" indent="0" algn="ctr">
              <a:buNone/>
              <a:defRPr sz="3360"/>
            </a:lvl2pPr>
            <a:lvl3pPr marL="1280160" indent="0" algn="ctr">
              <a:buNone/>
              <a:defRPr sz="3360"/>
            </a:lvl3pPr>
            <a:lvl4pPr marL="1920240" indent="0" algn="ctr">
              <a:buNone/>
              <a:defRPr sz="2800"/>
            </a:lvl4pPr>
            <a:lvl5pPr marL="2560320" indent="0" algn="ctr">
              <a:buNone/>
              <a:defRPr sz="2800"/>
            </a:lvl5pPr>
            <a:lvl6pPr marL="3200400" indent="0" algn="ctr">
              <a:buNone/>
              <a:defRPr sz="2800"/>
            </a:lvl6pPr>
            <a:lvl7pPr marL="3840480" indent="0" algn="ctr">
              <a:buNone/>
              <a:defRPr sz="2800"/>
            </a:lvl7pPr>
            <a:lvl8pPr marL="4480560" indent="0" algn="ctr">
              <a:buNone/>
              <a:defRPr sz="2800"/>
            </a:lvl8pPr>
            <a:lvl9pPr marL="5120640" indent="0" algn="ctr">
              <a:buNone/>
              <a:defRPr sz="2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79161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29212840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1062533"/>
            <a:ext cx="10561320" cy="4992624"/>
          </a:xfrm>
        </p:spPr>
        <p:txBody>
          <a:bodyPr anchor="b" anchorCtr="0">
            <a:normAutofit/>
          </a:bodyPr>
          <a:lstStyle>
            <a:lvl1pPr>
              <a:lnSpc>
                <a:spcPct val="85000"/>
              </a:lnSpc>
              <a:defRPr sz="112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52144" y="6234379"/>
            <a:ext cx="10561320" cy="1600200"/>
          </a:xfrm>
        </p:spPr>
        <p:txBody>
          <a:bodyPr lIns="91440" rIns="91440" anchor="t" anchorCtr="0">
            <a:normAutofit/>
          </a:bodyPr>
          <a:lstStyle>
            <a:lvl1pPr marL="0" indent="0">
              <a:buNone/>
              <a:defRPr sz="3360" cap="all" spc="280" baseline="0">
                <a:solidFill>
                  <a:schemeClr val="tx2"/>
                </a:solidFill>
                <a:latin typeface="+mj-lt"/>
              </a:defRPr>
            </a:lvl1pPr>
            <a:lvl2pPr marL="640080" indent="0">
              <a:buNone/>
              <a:defRPr sz="2520">
                <a:solidFill>
                  <a:schemeClr val="tx1">
                    <a:tint val="75000"/>
                  </a:schemeClr>
                </a:solidFill>
              </a:defRPr>
            </a:lvl2pPr>
            <a:lvl3pPr marL="1280160" indent="0">
              <a:buNone/>
              <a:defRPr sz="2240">
                <a:solidFill>
                  <a:schemeClr val="tx1">
                    <a:tint val="75000"/>
                  </a:schemeClr>
                </a:solidFill>
              </a:defRPr>
            </a:lvl3pPr>
            <a:lvl4pPr marL="1920240" indent="0">
              <a:buNone/>
              <a:defRPr sz="1960">
                <a:solidFill>
                  <a:schemeClr val="tx1">
                    <a:tint val="75000"/>
                  </a:schemeClr>
                </a:solidFill>
              </a:defRPr>
            </a:lvl4pPr>
            <a:lvl5pPr marL="2560320" indent="0">
              <a:buNone/>
              <a:defRPr sz="1960">
                <a:solidFill>
                  <a:schemeClr val="tx1">
                    <a:tint val="75000"/>
                  </a:schemeClr>
                </a:solidFill>
              </a:defRPr>
            </a:lvl5pPr>
            <a:lvl6pPr marL="3200400" indent="0">
              <a:buNone/>
              <a:defRPr sz="1960">
                <a:solidFill>
                  <a:schemeClr val="tx1">
                    <a:tint val="75000"/>
                  </a:schemeClr>
                </a:solidFill>
              </a:defRPr>
            </a:lvl6pPr>
            <a:lvl7pPr marL="3840480" indent="0">
              <a:buNone/>
              <a:defRPr sz="1960">
                <a:solidFill>
                  <a:schemeClr val="tx1">
                    <a:tint val="75000"/>
                  </a:schemeClr>
                </a:solidFill>
              </a:defRPr>
            </a:lvl7pPr>
            <a:lvl8pPr marL="4480560" indent="0">
              <a:buNone/>
              <a:defRPr sz="1960">
                <a:solidFill>
                  <a:schemeClr val="tx1">
                    <a:tint val="75000"/>
                  </a:schemeClr>
                </a:solidFill>
              </a:defRPr>
            </a:lvl8pPr>
            <a:lvl9pPr marL="5120640" indent="0">
              <a:buNone/>
              <a:defRPr sz="19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92275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52144" y="2584030"/>
            <a:ext cx="5184648" cy="56327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8816" y="2584029"/>
            <a:ext cx="5184648" cy="5632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73232636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52144"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4" name="Content Placeholder 3"/>
          <p:cNvSpPr>
            <a:spLocks noGrp="1"/>
          </p:cNvSpPr>
          <p:nvPr>
            <p:ph sz="half" idx="2"/>
          </p:nvPr>
        </p:nvSpPr>
        <p:spPr>
          <a:xfrm>
            <a:off x="1152144" y="3615269"/>
            <a:ext cx="5184648" cy="46014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8816"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6" name="Content Placeholder 5"/>
          <p:cNvSpPr>
            <a:spLocks noGrp="1"/>
          </p:cNvSpPr>
          <p:nvPr>
            <p:ph sz="quarter" idx="4"/>
          </p:nvPr>
        </p:nvSpPr>
        <p:spPr>
          <a:xfrm>
            <a:off x="6528816" y="3615268"/>
            <a:ext cx="5184648" cy="46014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66908136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310D4A-F954-4BAB-B597-099F38C5FB3D}" type="datetimeFigureOut">
              <a:rPr lang="en-AU" smtClean="0"/>
              <a:t>25/07/2019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618538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739330"/>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6934200"/>
            <a:ext cx="12798267" cy="266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6881106"/>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7104888"/>
            <a:ext cx="10625328" cy="1152144"/>
          </a:xfrm>
        </p:spPr>
        <p:txBody>
          <a:bodyPr tIns="0" bIns="0" anchor="b">
            <a:noAutofit/>
          </a:bodyPr>
          <a:lstStyle>
            <a:lvl1pPr>
              <a:defRPr sz="504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 y="0"/>
            <a:ext cx="12801585" cy="6881106"/>
          </a:xfrm>
          <a:blipFill>
            <a:blip r:embed="rId2"/>
            <a:stretch>
              <a:fillRect/>
            </a:stretch>
          </a:blipFill>
        </p:spPr>
        <p:txBody>
          <a:bodyPr lIns="457200" tIns="457200" anchor="t"/>
          <a:lstStyle>
            <a:lvl1pPr marL="0" indent="0">
              <a:buNone/>
              <a:defRPr sz="4480">
                <a:solidFill>
                  <a:schemeClr val="bg1"/>
                </a:solidFill>
              </a:defRPr>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a:t>Click icon to add picture</a:t>
            </a:r>
            <a:endParaRPr lang="en-US" dirty="0"/>
          </a:p>
        </p:txBody>
      </p:sp>
      <p:sp>
        <p:nvSpPr>
          <p:cNvPr id="4" name="Text Placeholder 3"/>
          <p:cNvSpPr>
            <a:spLocks noGrp="1"/>
          </p:cNvSpPr>
          <p:nvPr>
            <p:ph type="body" sz="half" idx="2"/>
          </p:nvPr>
        </p:nvSpPr>
        <p:spPr>
          <a:xfrm>
            <a:off x="1152143" y="8269834"/>
            <a:ext cx="10625328" cy="832104"/>
          </a:xfrm>
        </p:spPr>
        <p:txBody>
          <a:bodyPr lIns="91440" tIns="0" rIns="91440" bIns="0">
            <a:normAutofit/>
          </a:bodyPr>
          <a:lstStyle>
            <a:lvl1pPr marL="0" indent="0">
              <a:spcBef>
                <a:spcPts val="0"/>
              </a:spcBef>
              <a:spcAft>
                <a:spcPts val="840"/>
              </a:spcAft>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6179060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78348619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253330" cy="960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242074" y="0"/>
            <a:ext cx="67208"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80060" y="832103"/>
            <a:ext cx="3360420" cy="3200400"/>
          </a:xfrm>
        </p:spPr>
        <p:txBody>
          <a:bodyPr anchor="b">
            <a:normAutofit/>
          </a:bodyPr>
          <a:lstStyle>
            <a:lvl1pPr>
              <a:defRPr sz="504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040630" y="1024128"/>
            <a:ext cx="6816852" cy="73609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80060" y="4096512"/>
            <a:ext cx="3360420" cy="4730774"/>
          </a:xfrm>
        </p:spPr>
        <p:txBody>
          <a:bodyPr lIns="91440" rIns="91440">
            <a:normAutofit/>
          </a:bodyPr>
          <a:lstStyle>
            <a:lvl1pPr marL="0" indent="0">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a:xfrm>
            <a:off x="488788" y="9043701"/>
            <a:ext cx="2749436" cy="511175"/>
          </a:xfrm>
        </p:spPr>
        <p:txBody>
          <a:bodyPr/>
          <a:lstStyle>
            <a:lvl1pPr algn="l">
              <a:defRPr/>
            </a:lvl1p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a:xfrm>
            <a:off x="5040630" y="9043701"/>
            <a:ext cx="4880610" cy="51117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132613871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6934200"/>
            <a:ext cx="12798267" cy="266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6881106"/>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7104888"/>
            <a:ext cx="10625328" cy="1152144"/>
          </a:xfrm>
        </p:spPr>
        <p:txBody>
          <a:bodyPr tIns="0" bIns="0" anchor="b">
            <a:noAutofit/>
          </a:bodyPr>
          <a:lstStyle>
            <a:lvl1pPr>
              <a:defRPr sz="504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 y="0"/>
            <a:ext cx="12801585" cy="6881106"/>
          </a:xfrm>
          <a:solidFill>
            <a:schemeClr val="bg2">
              <a:lumMod val="90000"/>
            </a:schemeClr>
          </a:solidFill>
        </p:spPr>
        <p:txBody>
          <a:bodyPr lIns="457200" tIns="457200"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a:t>Click icon to add picture</a:t>
            </a:r>
            <a:endParaRPr lang="en-US" dirty="0"/>
          </a:p>
        </p:txBody>
      </p:sp>
      <p:sp>
        <p:nvSpPr>
          <p:cNvPr id="4" name="Text Placeholder 3"/>
          <p:cNvSpPr>
            <a:spLocks noGrp="1"/>
          </p:cNvSpPr>
          <p:nvPr>
            <p:ph type="body" sz="half" idx="2"/>
          </p:nvPr>
        </p:nvSpPr>
        <p:spPr>
          <a:xfrm>
            <a:off x="1152144" y="8269834"/>
            <a:ext cx="10625328" cy="832104"/>
          </a:xfrm>
        </p:spPr>
        <p:txBody>
          <a:bodyPr lIns="91440" tIns="0" rIns="91440" bIns="0">
            <a:normAutofit/>
          </a:bodyPr>
          <a:lstStyle>
            <a:lvl1pPr marL="0" indent="0">
              <a:spcBef>
                <a:spcPts val="0"/>
              </a:spcBef>
              <a:spcAft>
                <a:spcPts val="840"/>
              </a:spcAft>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24005514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70481886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1146" y="577223"/>
            <a:ext cx="2760345" cy="80638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0111" y="577223"/>
            <a:ext cx="8121015" cy="8063857"/>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52480931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sz="quarter" idx="13"/>
          </p:nvPr>
        </p:nvSpPr>
        <p:spPr>
          <a:xfrm>
            <a:off x="959463" y="3313929"/>
            <a:ext cx="10882017" cy="4793750"/>
          </a:xfrm>
        </p:spPr>
        <p:txBody>
          <a:bodyPr/>
          <a:lstStyle>
            <a:lvl1pPr>
              <a:defRPr cap="none" baseline="0"/>
            </a:lvl1pPr>
            <a:lvl2pPr>
              <a:defRPr cap="none" baseline="0"/>
            </a:lvl2pPr>
            <a:lvl3pPr>
              <a:defRPr cap="none" baseline="0"/>
            </a:lvl3pPr>
            <a:lvl4pPr>
              <a:defRPr cap="none" baseline="0"/>
            </a:lvl4pPr>
            <a:lvl5pPr>
              <a:defRPr cap="none" baseline="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769649-96E8-4C49-AD02-6E2010A1B78C}"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6F22D2B-9F68-4246-9EB8-F4817FABE567}" type="slidenum">
              <a:rPr lang="en-AU" smtClean="0"/>
              <a:t>‹#›</a:t>
            </a:fld>
            <a:endParaRPr lang="en-AU"/>
          </a:p>
        </p:txBody>
      </p:sp>
    </p:spTree>
    <p:extLst>
      <p:ext uri="{BB962C8B-B14F-4D97-AF65-F5344CB8AC3E}">
        <p14:creationId xmlns:p14="http://schemas.microsoft.com/office/powerpoint/2010/main" val="315578674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52144" y="1062533"/>
            <a:ext cx="10561320" cy="4992624"/>
          </a:xfrm>
        </p:spPr>
        <p:txBody>
          <a:bodyPr anchor="b">
            <a:normAutofit/>
          </a:bodyPr>
          <a:lstStyle>
            <a:lvl1pPr algn="l">
              <a:lnSpc>
                <a:spcPct val="85000"/>
              </a:lnSpc>
              <a:defRPr sz="11200" spc="-7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55053" y="6237869"/>
            <a:ext cx="10561320" cy="1600200"/>
          </a:xfrm>
        </p:spPr>
        <p:txBody>
          <a:bodyPr lIns="91440" rIns="91440">
            <a:normAutofit/>
          </a:bodyPr>
          <a:lstStyle>
            <a:lvl1pPr marL="0" indent="0" algn="l">
              <a:buNone/>
              <a:defRPr sz="3360" cap="all" spc="280" baseline="0">
                <a:solidFill>
                  <a:schemeClr val="tx2"/>
                </a:solidFill>
                <a:latin typeface="+mj-lt"/>
              </a:defRPr>
            </a:lvl1pPr>
            <a:lvl2pPr marL="640080" indent="0" algn="ctr">
              <a:buNone/>
              <a:defRPr sz="3360"/>
            </a:lvl2pPr>
            <a:lvl3pPr marL="1280160" indent="0" algn="ctr">
              <a:buNone/>
              <a:defRPr sz="3360"/>
            </a:lvl3pPr>
            <a:lvl4pPr marL="1920240" indent="0" algn="ctr">
              <a:buNone/>
              <a:defRPr sz="2800"/>
            </a:lvl4pPr>
            <a:lvl5pPr marL="2560320" indent="0" algn="ctr">
              <a:buNone/>
              <a:defRPr sz="2800"/>
            </a:lvl5pPr>
            <a:lvl6pPr marL="3200400" indent="0" algn="ctr">
              <a:buNone/>
              <a:defRPr sz="2800"/>
            </a:lvl6pPr>
            <a:lvl7pPr marL="3840480" indent="0" algn="ctr">
              <a:buNone/>
              <a:defRPr sz="2800"/>
            </a:lvl7pPr>
            <a:lvl8pPr marL="4480560" indent="0" algn="ctr">
              <a:buNone/>
              <a:defRPr sz="2800"/>
            </a:lvl8pPr>
            <a:lvl9pPr marL="5120640" indent="0" algn="ctr">
              <a:buNone/>
              <a:defRPr sz="2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9344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232893399"/>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1062533"/>
            <a:ext cx="10561320" cy="4992624"/>
          </a:xfrm>
        </p:spPr>
        <p:txBody>
          <a:bodyPr anchor="b" anchorCtr="0">
            <a:normAutofit/>
          </a:bodyPr>
          <a:lstStyle>
            <a:lvl1pPr>
              <a:lnSpc>
                <a:spcPct val="85000"/>
              </a:lnSpc>
              <a:defRPr sz="112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52144" y="6234379"/>
            <a:ext cx="10561320" cy="1600200"/>
          </a:xfrm>
        </p:spPr>
        <p:txBody>
          <a:bodyPr lIns="91440" rIns="91440" anchor="t" anchorCtr="0">
            <a:normAutofit/>
          </a:bodyPr>
          <a:lstStyle>
            <a:lvl1pPr marL="0" indent="0">
              <a:buNone/>
              <a:defRPr sz="3360" cap="all" spc="280" baseline="0">
                <a:solidFill>
                  <a:schemeClr val="tx2"/>
                </a:solidFill>
                <a:latin typeface="+mj-lt"/>
              </a:defRPr>
            </a:lvl1pPr>
            <a:lvl2pPr marL="640080" indent="0">
              <a:buNone/>
              <a:defRPr sz="2520">
                <a:solidFill>
                  <a:schemeClr val="tx1">
                    <a:tint val="75000"/>
                  </a:schemeClr>
                </a:solidFill>
              </a:defRPr>
            </a:lvl2pPr>
            <a:lvl3pPr marL="1280160" indent="0">
              <a:buNone/>
              <a:defRPr sz="2240">
                <a:solidFill>
                  <a:schemeClr val="tx1">
                    <a:tint val="75000"/>
                  </a:schemeClr>
                </a:solidFill>
              </a:defRPr>
            </a:lvl3pPr>
            <a:lvl4pPr marL="1920240" indent="0">
              <a:buNone/>
              <a:defRPr sz="1960">
                <a:solidFill>
                  <a:schemeClr val="tx1">
                    <a:tint val="75000"/>
                  </a:schemeClr>
                </a:solidFill>
              </a:defRPr>
            </a:lvl4pPr>
            <a:lvl5pPr marL="2560320" indent="0">
              <a:buNone/>
              <a:defRPr sz="1960">
                <a:solidFill>
                  <a:schemeClr val="tx1">
                    <a:tint val="75000"/>
                  </a:schemeClr>
                </a:solidFill>
              </a:defRPr>
            </a:lvl5pPr>
            <a:lvl6pPr marL="3200400" indent="0">
              <a:buNone/>
              <a:defRPr sz="1960">
                <a:solidFill>
                  <a:schemeClr val="tx1">
                    <a:tint val="75000"/>
                  </a:schemeClr>
                </a:solidFill>
              </a:defRPr>
            </a:lvl6pPr>
            <a:lvl7pPr marL="3840480" indent="0">
              <a:buNone/>
              <a:defRPr sz="1960">
                <a:solidFill>
                  <a:schemeClr val="tx1">
                    <a:tint val="75000"/>
                  </a:schemeClr>
                </a:solidFill>
              </a:defRPr>
            </a:lvl7pPr>
            <a:lvl8pPr marL="4480560" indent="0">
              <a:buNone/>
              <a:defRPr sz="1960">
                <a:solidFill>
                  <a:schemeClr val="tx1">
                    <a:tint val="75000"/>
                  </a:schemeClr>
                </a:solidFill>
              </a:defRPr>
            </a:lvl8pPr>
            <a:lvl9pPr marL="5120640" indent="0">
              <a:buNone/>
              <a:defRPr sz="19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281462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52144" y="2584028"/>
            <a:ext cx="5184648" cy="5632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8816" y="2584029"/>
            <a:ext cx="5184648" cy="5632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8594777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66954767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52144"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4" name="Content Placeholder 3"/>
          <p:cNvSpPr>
            <a:spLocks noGrp="1"/>
          </p:cNvSpPr>
          <p:nvPr>
            <p:ph sz="half" idx="2"/>
          </p:nvPr>
        </p:nvSpPr>
        <p:spPr>
          <a:xfrm>
            <a:off x="1152144" y="3615268"/>
            <a:ext cx="5184648" cy="4729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8816"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6" name="Content Placeholder 5"/>
          <p:cNvSpPr>
            <a:spLocks noGrp="1"/>
          </p:cNvSpPr>
          <p:nvPr>
            <p:ph sz="quarter" idx="4"/>
          </p:nvPr>
        </p:nvSpPr>
        <p:spPr>
          <a:xfrm>
            <a:off x="6528816" y="3615268"/>
            <a:ext cx="5184648" cy="4729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157616469"/>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310D4A-F954-4BAB-B597-099F38C5FB3D}" type="datetimeFigureOut">
              <a:rPr lang="en-AU" smtClean="0"/>
              <a:t>25/07/2019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47237225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422656526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253330" cy="960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242074" y="0"/>
            <a:ext cx="67208"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80060" y="832103"/>
            <a:ext cx="3360420" cy="3200400"/>
          </a:xfrm>
        </p:spPr>
        <p:txBody>
          <a:bodyPr anchor="b">
            <a:normAutofit/>
          </a:bodyPr>
          <a:lstStyle>
            <a:lvl1pPr>
              <a:defRPr sz="504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040630" y="1024128"/>
            <a:ext cx="6816852" cy="73609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80060" y="4096512"/>
            <a:ext cx="3360420" cy="4730774"/>
          </a:xfrm>
        </p:spPr>
        <p:txBody>
          <a:bodyPr lIns="91440" rIns="91440">
            <a:normAutofit/>
          </a:bodyPr>
          <a:lstStyle>
            <a:lvl1pPr marL="0" indent="0">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a:xfrm>
            <a:off x="488788" y="9043701"/>
            <a:ext cx="2749436" cy="511175"/>
          </a:xfrm>
        </p:spPr>
        <p:txBody>
          <a:bodyPr/>
          <a:lstStyle>
            <a:lvl1pPr algn="l">
              <a:defRPr/>
            </a:lvl1p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a:xfrm>
            <a:off x="5040630" y="9043701"/>
            <a:ext cx="4880610" cy="51117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91355749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6934200"/>
            <a:ext cx="12798267" cy="266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6881106"/>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7104888"/>
            <a:ext cx="10619328" cy="1152144"/>
          </a:xfrm>
        </p:spPr>
        <p:txBody>
          <a:bodyPr tIns="0" bIns="0" anchor="b">
            <a:noAutofit/>
          </a:bodyPr>
          <a:lstStyle>
            <a:lvl1pPr>
              <a:defRPr sz="504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 y="0"/>
            <a:ext cx="12801585" cy="6881106"/>
          </a:xfrm>
          <a:solidFill>
            <a:schemeClr val="bg2">
              <a:lumMod val="90000"/>
            </a:schemeClr>
          </a:solidFill>
        </p:spPr>
        <p:txBody>
          <a:bodyPr lIns="457200" tIns="457200"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a:t>Click icon to add picture</a:t>
            </a:r>
            <a:endParaRPr lang="en-US" dirty="0"/>
          </a:p>
        </p:txBody>
      </p:sp>
      <p:sp>
        <p:nvSpPr>
          <p:cNvPr id="4" name="Text Placeholder 3"/>
          <p:cNvSpPr>
            <a:spLocks noGrp="1"/>
          </p:cNvSpPr>
          <p:nvPr>
            <p:ph type="body" sz="half" idx="2"/>
          </p:nvPr>
        </p:nvSpPr>
        <p:spPr>
          <a:xfrm>
            <a:off x="1152144" y="8269834"/>
            <a:ext cx="10625328" cy="832104"/>
          </a:xfrm>
        </p:spPr>
        <p:txBody>
          <a:bodyPr lIns="91440" tIns="0" rIns="91440" bIns="0">
            <a:normAutofit/>
          </a:bodyPr>
          <a:lstStyle>
            <a:lvl1pPr marL="0" indent="0">
              <a:spcBef>
                <a:spcPts val="0"/>
              </a:spcBef>
              <a:spcAft>
                <a:spcPts val="840"/>
              </a:spcAft>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02600446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9288508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1146" y="577223"/>
            <a:ext cx="2760345" cy="80638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0111" y="577223"/>
            <a:ext cx="8121015" cy="8063857"/>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22877615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sz="quarter" idx="13"/>
          </p:nvPr>
        </p:nvSpPr>
        <p:spPr>
          <a:xfrm>
            <a:off x="959463" y="3313929"/>
            <a:ext cx="10882017" cy="4793750"/>
          </a:xfrm>
        </p:spPr>
        <p:txBody>
          <a:bodyPr/>
          <a:lstStyle>
            <a:lvl1pPr>
              <a:defRPr cap="none" baseline="0"/>
            </a:lvl1pPr>
            <a:lvl2pPr>
              <a:defRPr cap="none" baseline="0"/>
            </a:lvl2pPr>
            <a:lvl3pPr>
              <a:defRPr cap="none" baseline="0"/>
            </a:lvl3pPr>
            <a:lvl4pPr>
              <a:defRPr cap="none" baseline="0"/>
            </a:lvl4pPr>
            <a:lvl5pPr>
              <a:defRPr cap="none" baseline="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769649-96E8-4C49-AD02-6E2010A1B78C}"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6F22D2B-9F68-4246-9EB8-F4817FABE567}" type="slidenum">
              <a:rPr lang="en-AU" smtClean="0"/>
              <a:t>‹#›</a:t>
            </a:fld>
            <a:endParaRPr lang="en-AU"/>
          </a:p>
        </p:txBody>
      </p:sp>
    </p:spTree>
    <p:extLst>
      <p:ext uri="{BB962C8B-B14F-4D97-AF65-F5344CB8AC3E}">
        <p14:creationId xmlns:p14="http://schemas.microsoft.com/office/powerpoint/2010/main" val="2420440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1146" y="580692"/>
            <a:ext cx="2760345" cy="806038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0111" y="580691"/>
            <a:ext cx="8121015" cy="806038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3807481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686443"/>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52144" y="1062533"/>
            <a:ext cx="10561320" cy="4992624"/>
          </a:xfrm>
        </p:spPr>
        <p:txBody>
          <a:bodyPr anchor="b">
            <a:normAutofit/>
          </a:bodyPr>
          <a:lstStyle>
            <a:lvl1pPr algn="l">
              <a:lnSpc>
                <a:spcPct val="85000"/>
              </a:lnSpc>
              <a:defRPr sz="11200" spc="-7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55053" y="6237869"/>
            <a:ext cx="10561320" cy="1600200"/>
          </a:xfrm>
        </p:spPr>
        <p:txBody>
          <a:bodyPr lIns="91440" rIns="91440">
            <a:normAutofit/>
          </a:bodyPr>
          <a:lstStyle>
            <a:lvl1pPr marL="0" indent="0" algn="l">
              <a:buNone/>
              <a:defRPr sz="3360" cap="all" spc="280" baseline="0">
                <a:solidFill>
                  <a:schemeClr val="tx2"/>
                </a:solidFill>
                <a:latin typeface="+mj-lt"/>
              </a:defRPr>
            </a:lvl1pPr>
            <a:lvl2pPr marL="640080" indent="0" algn="ctr">
              <a:buNone/>
              <a:defRPr sz="3360"/>
            </a:lvl2pPr>
            <a:lvl3pPr marL="1280160" indent="0" algn="ctr">
              <a:buNone/>
              <a:defRPr sz="3360"/>
            </a:lvl3pPr>
            <a:lvl4pPr marL="1920240" indent="0" algn="ctr">
              <a:buNone/>
              <a:defRPr sz="2800"/>
            </a:lvl4pPr>
            <a:lvl5pPr marL="2560320" indent="0" algn="ctr">
              <a:buNone/>
              <a:defRPr sz="2800"/>
            </a:lvl5pPr>
            <a:lvl6pPr marL="3200400" indent="0" algn="ctr">
              <a:buNone/>
              <a:defRPr sz="2800"/>
            </a:lvl6pPr>
            <a:lvl7pPr marL="3840480" indent="0" algn="ctr">
              <a:buNone/>
              <a:defRPr sz="2800"/>
            </a:lvl7pPr>
            <a:lvl8pPr marL="4480560" indent="0" algn="ctr">
              <a:buNone/>
              <a:defRPr sz="2800"/>
            </a:lvl8pPr>
            <a:lvl9pPr marL="5120640" indent="0" algn="ctr">
              <a:buNone/>
              <a:defRPr sz="2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5688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8302846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1062533"/>
            <a:ext cx="10561320" cy="4992624"/>
          </a:xfrm>
        </p:spPr>
        <p:txBody>
          <a:bodyPr anchor="b" anchorCtr="0">
            <a:normAutofit/>
          </a:bodyPr>
          <a:lstStyle>
            <a:lvl1pPr>
              <a:lnSpc>
                <a:spcPct val="85000"/>
              </a:lnSpc>
              <a:defRPr sz="112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52144" y="6234379"/>
            <a:ext cx="10561320" cy="1600200"/>
          </a:xfrm>
        </p:spPr>
        <p:txBody>
          <a:bodyPr lIns="91440" rIns="91440" anchor="t" anchorCtr="0">
            <a:normAutofit/>
          </a:bodyPr>
          <a:lstStyle>
            <a:lvl1pPr marL="0" indent="0">
              <a:buNone/>
              <a:defRPr sz="3360" cap="all" spc="280" baseline="0">
                <a:solidFill>
                  <a:schemeClr val="tx2"/>
                </a:solidFill>
                <a:latin typeface="+mj-lt"/>
              </a:defRPr>
            </a:lvl1pPr>
            <a:lvl2pPr marL="640080" indent="0">
              <a:buNone/>
              <a:defRPr sz="2520">
                <a:solidFill>
                  <a:schemeClr val="tx1">
                    <a:tint val="75000"/>
                  </a:schemeClr>
                </a:solidFill>
              </a:defRPr>
            </a:lvl2pPr>
            <a:lvl3pPr marL="1280160" indent="0">
              <a:buNone/>
              <a:defRPr sz="2240">
                <a:solidFill>
                  <a:schemeClr val="tx1">
                    <a:tint val="75000"/>
                  </a:schemeClr>
                </a:solidFill>
              </a:defRPr>
            </a:lvl3pPr>
            <a:lvl4pPr marL="1920240" indent="0">
              <a:buNone/>
              <a:defRPr sz="1960">
                <a:solidFill>
                  <a:schemeClr val="tx1">
                    <a:tint val="75000"/>
                  </a:schemeClr>
                </a:solidFill>
              </a:defRPr>
            </a:lvl4pPr>
            <a:lvl5pPr marL="2560320" indent="0">
              <a:buNone/>
              <a:defRPr sz="1960">
                <a:solidFill>
                  <a:schemeClr val="tx1">
                    <a:tint val="75000"/>
                  </a:schemeClr>
                </a:solidFill>
              </a:defRPr>
            </a:lvl5pPr>
            <a:lvl6pPr marL="3200400" indent="0">
              <a:buNone/>
              <a:defRPr sz="1960">
                <a:solidFill>
                  <a:schemeClr val="tx1">
                    <a:tint val="75000"/>
                  </a:schemeClr>
                </a:solidFill>
              </a:defRPr>
            </a:lvl6pPr>
            <a:lvl7pPr marL="3840480" indent="0">
              <a:buNone/>
              <a:defRPr sz="1960">
                <a:solidFill>
                  <a:schemeClr val="tx1">
                    <a:tint val="75000"/>
                  </a:schemeClr>
                </a:solidFill>
              </a:defRPr>
            </a:lvl7pPr>
            <a:lvl8pPr marL="4480560" indent="0">
              <a:buNone/>
              <a:defRPr sz="1960">
                <a:solidFill>
                  <a:schemeClr val="tx1">
                    <a:tint val="75000"/>
                  </a:schemeClr>
                </a:solidFill>
              </a:defRPr>
            </a:lvl8pPr>
            <a:lvl9pPr marL="5120640" indent="0">
              <a:buNone/>
              <a:defRPr sz="19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3022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52144" y="2584028"/>
            <a:ext cx="5184648" cy="5632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8816" y="2584031"/>
            <a:ext cx="5184648" cy="56327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8899065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52144"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4" name="Content Placeholder 3"/>
          <p:cNvSpPr>
            <a:spLocks noGrp="1"/>
          </p:cNvSpPr>
          <p:nvPr>
            <p:ph sz="half" idx="2"/>
          </p:nvPr>
        </p:nvSpPr>
        <p:spPr>
          <a:xfrm>
            <a:off x="1152144" y="3615268"/>
            <a:ext cx="5184648" cy="46014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8816"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6" name="Content Placeholder 5"/>
          <p:cNvSpPr>
            <a:spLocks noGrp="1"/>
          </p:cNvSpPr>
          <p:nvPr>
            <p:ph sz="quarter" idx="4"/>
          </p:nvPr>
        </p:nvSpPr>
        <p:spPr>
          <a:xfrm>
            <a:off x="6528816" y="3615268"/>
            <a:ext cx="5184648" cy="46014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3211540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310D4A-F954-4BAB-B597-099F38C5FB3D}" type="datetimeFigureOut">
              <a:rPr lang="en-AU" smtClean="0"/>
              <a:t>25/07/2019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828218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1062533"/>
            <a:ext cx="10561320" cy="4992624"/>
          </a:xfrm>
        </p:spPr>
        <p:txBody>
          <a:bodyPr anchor="b" anchorCtr="0">
            <a:normAutofit/>
          </a:bodyPr>
          <a:lstStyle>
            <a:lvl1pPr>
              <a:lnSpc>
                <a:spcPct val="85000"/>
              </a:lnSpc>
              <a:defRPr sz="112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52144" y="6234379"/>
            <a:ext cx="10561320" cy="1600200"/>
          </a:xfrm>
        </p:spPr>
        <p:txBody>
          <a:bodyPr lIns="91440" rIns="91440" anchor="t" anchorCtr="0">
            <a:normAutofit/>
          </a:bodyPr>
          <a:lstStyle>
            <a:lvl1pPr marL="0" indent="0">
              <a:buNone/>
              <a:defRPr sz="3360" cap="all" spc="280" baseline="0">
                <a:solidFill>
                  <a:schemeClr val="tx2"/>
                </a:solidFill>
                <a:latin typeface="+mj-lt"/>
              </a:defRPr>
            </a:lvl1pPr>
            <a:lvl2pPr marL="640080" indent="0">
              <a:buNone/>
              <a:defRPr sz="2520">
                <a:solidFill>
                  <a:schemeClr val="tx1">
                    <a:tint val="75000"/>
                  </a:schemeClr>
                </a:solidFill>
              </a:defRPr>
            </a:lvl2pPr>
            <a:lvl3pPr marL="1280160" indent="0">
              <a:buNone/>
              <a:defRPr sz="2240">
                <a:solidFill>
                  <a:schemeClr val="tx1">
                    <a:tint val="75000"/>
                  </a:schemeClr>
                </a:solidFill>
              </a:defRPr>
            </a:lvl3pPr>
            <a:lvl4pPr marL="1920240" indent="0">
              <a:buNone/>
              <a:defRPr sz="1960">
                <a:solidFill>
                  <a:schemeClr val="tx1">
                    <a:tint val="75000"/>
                  </a:schemeClr>
                </a:solidFill>
              </a:defRPr>
            </a:lvl4pPr>
            <a:lvl5pPr marL="2560320" indent="0">
              <a:buNone/>
              <a:defRPr sz="1960">
                <a:solidFill>
                  <a:schemeClr val="tx1">
                    <a:tint val="75000"/>
                  </a:schemeClr>
                </a:solidFill>
              </a:defRPr>
            </a:lvl5pPr>
            <a:lvl6pPr marL="3200400" indent="0">
              <a:buNone/>
              <a:defRPr sz="1960">
                <a:solidFill>
                  <a:schemeClr val="tx1">
                    <a:tint val="75000"/>
                  </a:schemeClr>
                </a:solidFill>
              </a:defRPr>
            </a:lvl6pPr>
            <a:lvl7pPr marL="3840480" indent="0">
              <a:buNone/>
              <a:defRPr sz="1960">
                <a:solidFill>
                  <a:schemeClr val="tx1">
                    <a:tint val="75000"/>
                  </a:schemeClr>
                </a:solidFill>
              </a:defRPr>
            </a:lvl7pPr>
            <a:lvl8pPr marL="4480560" indent="0">
              <a:buNone/>
              <a:defRPr sz="1960">
                <a:solidFill>
                  <a:schemeClr val="tx1">
                    <a:tint val="75000"/>
                  </a:schemeClr>
                </a:solidFill>
              </a:defRPr>
            </a:lvl8pPr>
            <a:lvl9pPr marL="5120640" indent="0">
              <a:buNone/>
              <a:defRPr sz="19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8973412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9957556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253330" cy="960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242074" y="0"/>
            <a:ext cx="67208"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80060" y="832103"/>
            <a:ext cx="3360420" cy="3200400"/>
          </a:xfrm>
        </p:spPr>
        <p:txBody>
          <a:bodyPr anchor="b">
            <a:normAutofit/>
          </a:bodyPr>
          <a:lstStyle>
            <a:lvl1pPr>
              <a:defRPr sz="504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44333" y="1024128"/>
            <a:ext cx="7013150" cy="73609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80060" y="4096512"/>
            <a:ext cx="3360420" cy="4730774"/>
          </a:xfrm>
        </p:spPr>
        <p:txBody>
          <a:bodyPr lIns="91440" rIns="91440">
            <a:normAutofit/>
          </a:bodyPr>
          <a:lstStyle>
            <a:lvl1pPr marL="0" indent="0">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a:xfrm>
            <a:off x="488788" y="9043701"/>
            <a:ext cx="2749436" cy="511175"/>
          </a:xfrm>
        </p:spPr>
        <p:txBody>
          <a:bodyPr/>
          <a:lstStyle>
            <a:lvl1pPr algn="l">
              <a:defRPr/>
            </a:lvl1p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a:xfrm>
            <a:off x="5040630" y="9043701"/>
            <a:ext cx="4880610" cy="51117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37015798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6934200"/>
            <a:ext cx="12798267" cy="266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6881106"/>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7104888"/>
            <a:ext cx="10625328" cy="1152144"/>
          </a:xfrm>
        </p:spPr>
        <p:txBody>
          <a:bodyPr tIns="0" bIns="0" anchor="b">
            <a:noAutofit/>
          </a:bodyPr>
          <a:lstStyle>
            <a:lvl1pPr>
              <a:defRPr sz="504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 y="0"/>
            <a:ext cx="12801585" cy="6881106"/>
          </a:xfrm>
          <a:blipFill>
            <a:blip r:embed="rId2"/>
            <a:stretch>
              <a:fillRect/>
            </a:stretch>
          </a:blipFill>
        </p:spPr>
        <p:txBody>
          <a:bodyPr lIns="457200" tIns="457200" anchor="t"/>
          <a:lstStyle>
            <a:lvl1pPr marL="0" indent="0">
              <a:buNone/>
              <a:defRPr sz="4480">
                <a:solidFill>
                  <a:schemeClr val="bg1"/>
                </a:solidFill>
              </a:defRPr>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a:t>Click icon to add picture</a:t>
            </a:r>
            <a:endParaRPr lang="en-US" dirty="0"/>
          </a:p>
        </p:txBody>
      </p:sp>
      <p:sp>
        <p:nvSpPr>
          <p:cNvPr id="4" name="Text Placeholder 3"/>
          <p:cNvSpPr>
            <a:spLocks noGrp="1"/>
          </p:cNvSpPr>
          <p:nvPr>
            <p:ph type="body" sz="half" idx="2"/>
          </p:nvPr>
        </p:nvSpPr>
        <p:spPr>
          <a:xfrm>
            <a:off x="1152143" y="8269834"/>
            <a:ext cx="10625328" cy="832104"/>
          </a:xfrm>
        </p:spPr>
        <p:txBody>
          <a:bodyPr lIns="91440" tIns="0" rIns="91440" bIns="0">
            <a:normAutofit/>
          </a:bodyPr>
          <a:lstStyle>
            <a:lvl1pPr marL="0" indent="0">
              <a:spcBef>
                <a:spcPts val="0"/>
              </a:spcBef>
              <a:spcAft>
                <a:spcPts val="840"/>
              </a:spcAft>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375574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4562380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1146" y="580692"/>
            <a:ext cx="2760345" cy="806038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0111" y="580691"/>
            <a:ext cx="8121015" cy="806038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7945634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2244486"/>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52144" y="1062533"/>
            <a:ext cx="10561320" cy="4992624"/>
          </a:xfrm>
        </p:spPr>
        <p:txBody>
          <a:bodyPr anchor="b">
            <a:normAutofit/>
          </a:bodyPr>
          <a:lstStyle>
            <a:lvl1pPr algn="l">
              <a:lnSpc>
                <a:spcPct val="85000"/>
              </a:lnSpc>
              <a:defRPr sz="11200" spc="-7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55053" y="6237869"/>
            <a:ext cx="10561320" cy="1600200"/>
          </a:xfrm>
        </p:spPr>
        <p:txBody>
          <a:bodyPr lIns="91440" rIns="91440">
            <a:normAutofit/>
          </a:bodyPr>
          <a:lstStyle>
            <a:lvl1pPr marL="0" indent="0" algn="l">
              <a:buNone/>
              <a:defRPr sz="3360" cap="all" spc="280" baseline="0">
                <a:solidFill>
                  <a:schemeClr val="tx2"/>
                </a:solidFill>
                <a:latin typeface="+mj-lt"/>
              </a:defRPr>
            </a:lvl1pPr>
            <a:lvl2pPr marL="640080" indent="0" algn="ctr">
              <a:buNone/>
              <a:defRPr sz="3360"/>
            </a:lvl2pPr>
            <a:lvl3pPr marL="1280160" indent="0" algn="ctr">
              <a:buNone/>
              <a:defRPr sz="3360"/>
            </a:lvl3pPr>
            <a:lvl4pPr marL="1920240" indent="0" algn="ctr">
              <a:buNone/>
              <a:defRPr sz="2800"/>
            </a:lvl4pPr>
            <a:lvl5pPr marL="2560320" indent="0" algn="ctr">
              <a:buNone/>
              <a:defRPr sz="2800"/>
            </a:lvl5pPr>
            <a:lvl6pPr marL="3200400" indent="0" algn="ctr">
              <a:buNone/>
              <a:defRPr sz="2800"/>
            </a:lvl6pPr>
            <a:lvl7pPr marL="3840480" indent="0" algn="ctr">
              <a:buNone/>
              <a:defRPr sz="2800"/>
            </a:lvl7pPr>
            <a:lvl8pPr marL="4480560" indent="0" algn="ctr">
              <a:buNone/>
              <a:defRPr sz="2800"/>
            </a:lvl8pPr>
            <a:lvl9pPr marL="5120640" indent="0" algn="ctr">
              <a:buNone/>
              <a:defRPr sz="2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9743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8893002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1062533"/>
            <a:ext cx="10561320" cy="4992624"/>
          </a:xfrm>
        </p:spPr>
        <p:txBody>
          <a:bodyPr anchor="b" anchorCtr="0">
            <a:normAutofit/>
          </a:bodyPr>
          <a:lstStyle>
            <a:lvl1pPr>
              <a:lnSpc>
                <a:spcPct val="85000"/>
              </a:lnSpc>
              <a:defRPr sz="112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52144" y="6234379"/>
            <a:ext cx="10561320" cy="1600200"/>
          </a:xfrm>
        </p:spPr>
        <p:txBody>
          <a:bodyPr lIns="91440" rIns="91440" anchor="t" anchorCtr="0">
            <a:normAutofit/>
          </a:bodyPr>
          <a:lstStyle>
            <a:lvl1pPr marL="0" indent="0">
              <a:buNone/>
              <a:defRPr sz="3360" cap="all" spc="280" baseline="0">
                <a:solidFill>
                  <a:schemeClr val="tx2"/>
                </a:solidFill>
                <a:latin typeface="+mj-lt"/>
              </a:defRPr>
            </a:lvl1pPr>
            <a:lvl2pPr marL="640080" indent="0">
              <a:buNone/>
              <a:defRPr sz="2520">
                <a:solidFill>
                  <a:schemeClr val="tx1">
                    <a:tint val="75000"/>
                  </a:schemeClr>
                </a:solidFill>
              </a:defRPr>
            </a:lvl2pPr>
            <a:lvl3pPr marL="1280160" indent="0">
              <a:buNone/>
              <a:defRPr sz="2240">
                <a:solidFill>
                  <a:schemeClr val="tx1">
                    <a:tint val="75000"/>
                  </a:schemeClr>
                </a:solidFill>
              </a:defRPr>
            </a:lvl3pPr>
            <a:lvl4pPr marL="1920240" indent="0">
              <a:buNone/>
              <a:defRPr sz="1960">
                <a:solidFill>
                  <a:schemeClr val="tx1">
                    <a:tint val="75000"/>
                  </a:schemeClr>
                </a:solidFill>
              </a:defRPr>
            </a:lvl4pPr>
            <a:lvl5pPr marL="2560320" indent="0">
              <a:buNone/>
              <a:defRPr sz="1960">
                <a:solidFill>
                  <a:schemeClr val="tx1">
                    <a:tint val="75000"/>
                  </a:schemeClr>
                </a:solidFill>
              </a:defRPr>
            </a:lvl5pPr>
            <a:lvl6pPr marL="3200400" indent="0">
              <a:buNone/>
              <a:defRPr sz="1960">
                <a:solidFill>
                  <a:schemeClr val="tx1">
                    <a:tint val="75000"/>
                  </a:schemeClr>
                </a:solidFill>
              </a:defRPr>
            </a:lvl6pPr>
            <a:lvl7pPr marL="3840480" indent="0">
              <a:buNone/>
              <a:defRPr sz="1960">
                <a:solidFill>
                  <a:schemeClr val="tx1">
                    <a:tint val="75000"/>
                  </a:schemeClr>
                </a:solidFill>
              </a:defRPr>
            </a:lvl7pPr>
            <a:lvl8pPr marL="4480560" indent="0">
              <a:buNone/>
              <a:defRPr sz="1960">
                <a:solidFill>
                  <a:schemeClr val="tx1">
                    <a:tint val="75000"/>
                  </a:schemeClr>
                </a:solidFill>
              </a:defRPr>
            </a:lvl8pPr>
            <a:lvl9pPr marL="5120640" indent="0">
              <a:buNone/>
              <a:defRPr sz="19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10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52144" y="2584030"/>
            <a:ext cx="5184648" cy="56327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8816" y="2584029"/>
            <a:ext cx="5184648" cy="5632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930095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52144" y="2584028"/>
            <a:ext cx="5184648" cy="5632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8816" y="2584031"/>
            <a:ext cx="5184648" cy="56327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9264656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52144"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4" name="Content Placeholder 3"/>
          <p:cNvSpPr>
            <a:spLocks noGrp="1"/>
          </p:cNvSpPr>
          <p:nvPr>
            <p:ph sz="half" idx="2"/>
          </p:nvPr>
        </p:nvSpPr>
        <p:spPr>
          <a:xfrm>
            <a:off x="1152144" y="3615269"/>
            <a:ext cx="5184648" cy="46014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8816"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6" name="Content Placeholder 5"/>
          <p:cNvSpPr>
            <a:spLocks noGrp="1"/>
          </p:cNvSpPr>
          <p:nvPr>
            <p:ph sz="quarter" idx="4"/>
          </p:nvPr>
        </p:nvSpPr>
        <p:spPr>
          <a:xfrm>
            <a:off x="6528816" y="3615268"/>
            <a:ext cx="5184648" cy="46014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570011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310D4A-F954-4BAB-B597-099F38C5FB3D}" type="datetimeFigureOut">
              <a:rPr lang="en-AU" smtClean="0"/>
              <a:t>25/07/2019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5391923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1020765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253330" cy="960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242074" y="0"/>
            <a:ext cx="67208"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80060" y="832103"/>
            <a:ext cx="3360420" cy="3200400"/>
          </a:xfrm>
        </p:spPr>
        <p:txBody>
          <a:bodyPr anchor="b">
            <a:normAutofit/>
          </a:bodyPr>
          <a:lstStyle>
            <a:lvl1pPr>
              <a:defRPr sz="504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040630" y="1024128"/>
            <a:ext cx="6816852" cy="73609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80060" y="4096512"/>
            <a:ext cx="3360420" cy="4730774"/>
          </a:xfrm>
        </p:spPr>
        <p:txBody>
          <a:bodyPr lIns="91440" rIns="91440">
            <a:normAutofit/>
          </a:bodyPr>
          <a:lstStyle>
            <a:lvl1pPr marL="0" indent="0">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a:xfrm>
            <a:off x="488788" y="9043701"/>
            <a:ext cx="2749436" cy="511175"/>
          </a:xfrm>
        </p:spPr>
        <p:txBody>
          <a:bodyPr/>
          <a:lstStyle>
            <a:lvl1pPr algn="l">
              <a:defRPr/>
            </a:lvl1p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a:xfrm>
            <a:off x="5040630" y="9043701"/>
            <a:ext cx="4880610" cy="51117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21920570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6934200"/>
            <a:ext cx="12798267" cy="266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6881106"/>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7104888"/>
            <a:ext cx="10625328" cy="1152144"/>
          </a:xfrm>
        </p:spPr>
        <p:txBody>
          <a:bodyPr tIns="0" bIns="0" anchor="b">
            <a:noAutofit/>
          </a:bodyPr>
          <a:lstStyle>
            <a:lvl1pPr>
              <a:defRPr sz="504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 y="0"/>
            <a:ext cx="12801585" cy="6881106"/>
          </a:xfrm>
          <a:solidFill>
            <a:schemeClr val="bg2">
              <a:lumMod val="90000"/>
            </a:schemeClr>
          </a:solidFill>
        </p:spPr>
        <p:txBody>
          <a:bodyPr lIns="457200" tIns="457200"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a:t>Click icon to add picture</a:t>
            </a:r>
            <a:endParaRPr lang="en-US" dirty="0"/>
          </a:p>
        </p:txBody>
      </p:sp>
      <p:sp>
        <p:nvSpPr>
          <p:cNvPr id="4" name="Text Placeholder 3"/>
          <p:cNvSpPr>
            <a:spLocks noGrp="1"/>
          </p:cNvSpPr>
          <p:nvPr>
            <p:ph type="body" sz="half" idx="2"/>
          </p:nvPr>
        </p:nvSpPr>
        <p:spPr>
          <a:xfrm>
            <a:off x="1152144" y="8269834"/>
            <a:ext cx="10625328" cy="832104"/>
          </a:xfrm>
        </p:spPr>
        <p:txBody>
          <a:bodyPr lIns="91440" tIns="0" rIns="91440" bIns="0">
            <a:normAutofit/>
          </a:bodyPr>
          <a:lstStyle>
            <a:lvl1pPr marL="0" indent="0">
              <a:spcBef>
                <a:spcPts val="0"/>
              </a:spcBef>
              <a:spcAft>
                <a:spcPts val="840"/>
              </a:spcAft>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326940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3308908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1146" y="577223"/>
            <a:ext cx="2760345" cy="80638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0111" y="577223"/>
            <a:ext cx="8121015" cy="8063857"/>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4548648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326812"/>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52144" y="1062533"/>
            <a:ext cx="10561320" cy="4992624"/>
          </a:xfrm>
        </p:spPr>
        <p:txBody>
          <a:bodyPr anchor="b">
            <a:normAutofit/>
          </a:bodyPr>
          <a:lstStyle>
            <a:lvl1pPr algn="l">
              <a:lnSpc>
                <a:spcPct val="85000"/>
              </a:lnSpc>
              <a:defRPr sz="11200" spc="-7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55053" y="6237869"/>
            <a:ext cx="10561320" cy="1600200"/>
          </a:xfrm>
        </p:spPr>
        <p:txBody>
          <a:bodyPr lIns="91440" rIns="91440">
            <a:normAutofit/>
          </a:bodyPr>
          <a:lstStyle>
            <a:lvl1pPr marL="0" indent="0" algn="l">
              <a:buNone/>
              <a:defRPr sz="3360" cap="all" spc="280" baseline="0">
                <a:solidFill>
                  <a:schemeClr val="tx2"/>
                </a:solidFill>
                <a:latin typeface="+mj-lt"/>
              </a:defRPr>
            </a:lvl1pPr>
            <a:lvl2pPr marL="640080" indent="0" algn="ctr">
              <a:buNone/>
              <a:defRPr sz="3360"/>
            </a:lvl2pPr>
            <a:lvl3pPr marL="1280160" indent="0" algn="ctr">
              <a:buNone/>
              <a:defRPr sz="3360"/>
            </a:lvl3pPr>
            <a:lvl4pPr marL="1920240" indent="0" algn="ctr">
              <a:buNone/>
              <a:defRPr sz="2800"/>
            </a:lvl4pPr>
            <a:lvl5pPr marL="2560320" indent="0" algn="ctr">
              <a:buNone/>
              <a:defRPr sz="2800"/>
            </a:lvl5pPr>
            <a:lvl6pPr marL="3200400" indent="0" algn="ctr">
              <a:buNone/>
              <a:defRPr sz="2800"/>
            </a:lvl6pPr>
            <a:lvl7pPr marL="3840480" indent="0" algn="ctr">
              <a:buNone/>
              <a:defRPr sz="2800"/>
            </a:lvl7pPr>
            <a:lvl8pPr marL="4480560" indent="0" algn="ctr">
              <a:buNone/>
              <a:defRPr sz="2800"/>
            </a:lvl8pPr>
            <a:lvl9pPr marL="5120640" indent="0" algn="ctr">
              <a:buNone/>
              <a:defRPr sz="2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2693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440372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52144"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5" name="Text Placeholder 4"/>
          <p:cNvSpPr>
            <a:spLocks noGrp="1"/>
          </p:cNvSpPr>
          <p:nvPr>
            <p:ph type="body" sz="quarter" idx="3"/>
          </p:nvPr>
        </p:nvSpPr>
        <p:spPr>
          <a:xfrm>
            <a:off x="6528816"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dirty="0"/>
              <a:t>Edit Master text styles</a:t>
            </a:r>
          </a:p>
        </p:txBody>
      </p:sp>
      <p:sp>
        <p:nvSpPr>
          <p:cNvPr id="6" name="Content Placeholder 5"/>
          <p:cNvSpPr>
            <a:spLocks noGrp="1"/>
          </p:cNvSpPr>
          <p:nvPr>
            <p:ph sz="quarter" idx="4"/>
          </p:nvPr>
        </p:nvSpPr>
        <p:spPr>
          <a:xfrm>
            <a:off x="6528816" y="3615268"/>
            <a:ext cx="5184648" cy="460146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41045534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1062533"/>
            <a:ext cx="10561320" cy="4992624"/>
          </a:xfrm>
        </p:spPr>
        <p:txBody>
          <a:bodyPr anchor="b" anchorCtr="0">
            <a:normAutofit/>
          </a:bodyPr>
          <a:lstStyle>
            <a:lvl1pPr>
              <a:lnSpc>
                <a:spcPct val="85000"/>
              </a:lnSpc>
              <a:defRPr sz="112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52144" y="6234379"/>
            <a:ext cx="10561320" cy="1600200"/>
          </a:xfrm>
        </p:spPr>
        <p:txBody>
          <a:bodyPr lIns="91440" rIns="91440" anchor="t" anchorCtr="0">
            <a:normAutofit/>
          </a:bodyPr>
          <a:lstStyle>
            <a:lvl1pPr marL="0" indent="0">
              <a:buNone/>
              <a:defRPr sz="3360" cap="all" spc="280" baseline="0">
                <a:solidFill>
                  <a:schemeClr val="tx2"/>
                </a:solidFill>
                <a:latin typeface="+mj-lt"/>
              </a:defRPr>
            </a:lvl1pPr>
            <a:lvl2pPr marL="640080" indent="0">
              <a:buNone/>
              <a:defRPr sz="2520">
                <a:solidFill>
                  <a:schemeClr val="tx1">
                    <a:tint val="75000"/>
                  </a:schemeClr>
                </a:solidFill>
              </a:defRPr>
            </a:lvl2pPr>
            <a:lvl3pPr marL="1280160" indent="0">
              <a:buNone/>
              <a:defRPr sz="2240">
                <a:solidFill>
                  <a:schemeClr val="tx1">
                    <a:tint val="75000"/>
                  </a:schemeClr>
                </a:solidFill>
              </a:defRPr>
            </a:lvl3pPr>
            <a:lvl4pPr marL="1920240" indent="0">
              <a:buNone/>
              <a:defRPr sz="1960">
                <a:solidFill>
                  <a:schemeClr val="tx1">
                    <a:tint val="75000"/>
                  </a:schemeClr>
                </a:solidFill>
              </a:defRPr>
            </a:lvl4pPr>
            <a:lvl5pPr marL="2560320" indent="0">
              <a:buNone/>
              <a:defRPr sz="1960">
                <a:solidFill>
                  <a:schemeClr val="tx1">
                    <a:tint val="75000"/>
                  </a:schemeClr>
                </a:solidFill>
              </a:defRPr>
            </a:lvl5pPr>
            <a:lvl6pPr marL="3200400" indent="0">
              <a:buNone/>
              <a:defRPr sz="1960">
                <a:solidFill>
                  <a:schemeClr val="tx1">
                    <a:tint val="75000"/>
                  </a:schemeClr>
                </a:solidFill>
              </a:defRPr>
            </a:lvl6pPr>
            <a:lvl7pPr marL="3840480" indent="0">
              <a:buNone/>
              <a:defRPr sz="1960">
                <a:solidFill>
                  <a:schemeClr val="tx1">
                    <a:tint val="75000"/>
                  </a:schemeClr>
                </a:solidFill>
              </a:defRPr>
            </a:lvl7pPr>
            <a:lvl8pPr marL="4480560" indent="0">
              <a:buNone/>
              <a:defRPr sz="1960">
                <a:solidFill>
                  <a:schemeClr val="tx1">
                    <a:tint val="75000"/>
                  </a:schemeClr>
                </a:solidFill>
              </a:defRPr>
            </a:lvl8pPr>
            <a:lvl9pPr marL="5120640" indent="0">
              <a:buNone/>
              <a:defRPr sz="19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1272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52144" y="2584028"/>
            <a:ext cx="5184648" cy="5632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8816" y="2584029"/>
            <a:ext cx="5184648" cy="5632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6951693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52144"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4" name="Content Placeholder 3"/>
          <p:cNvSpPr>
            <a:spLocks noGrp="1"/>
          </p:cNvSpPr>
          <p:nvPr>
            <p:ph sz="half" idx="2"/>
          </p:nvPr>
        </p:nvSpPr>
        <p:spPr>
          <a:xfrm>
            <a:off x="1152144" y="3615268"/>
            <a:ext cx="5184648" cy="4729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8816"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6" name="Content Placeholder 5"/>
          <p:cNvSpPr>
            <a:spLocks noGrp="1"/>
          </p:cNvSpPr>
          <p:nvPr>
            <p:ph sz="quarter" idx="4"/>
          </p:nvPr>
        </p:nvSpPr>
        <p:spPr>
          <a:xfrm>
            <a:off x="6528816" y="3615268"/>
            <a:ext cx="5184648" cy="4729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482772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310D4A-F954-4BAB-B597-099F38C5FB3D}" type="datetimeFigureOut">
              <a:rPr lang="en-AU" smtClean="0"/>
              <a:t>25/07/2019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095237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2037457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253330" cy="960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242074" y="0"/>
            <a:ext cx="67208"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80060" y="832103"/>
            <a:ext cx="3360420" cy="3200400"/>
          </a:xfrm>
        </p:spPr>
        <p:txBody>
          <a:bodyPr anchor="b">
            <a:normAutofit/>
          </a:bodyPr>
          <a:lstStyle>
            <a:lvl1pPr>
              <a:defRPr sz="504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040630" y="1024128"/>
            <a:ext cx="6816852" cy="73609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80060" y="4096512"/>
            <a:ext cx="3360420" cy="4730774"/>
          </a:xfrm>
        </p:spPr>
        <p:txBody>
          <a:bodyPr lIns="91440" rIns="91440">
            <a:normAutofit/>
          </a:bodyPr>
          <a:lstStyle>
            <a:lvl1pPr marL="0" indent="0">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a:xfrm>
            <a:off x="488788" y="9043701"/>
            <a:ext cx="2749436" cy="511175"/>
          </a:xfrm>
        </p:spPr>
        <p:txBody>
          <a:bodyPr/>
          <a:lstStyle>
            <a:lvl1pPr algn="l">
              <a:defRPr/>
            </a:lvl1p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a:xfrm>
            <a:off x="5040630" y="9043701"/>
            <a:ext cx="4880610" cy="51117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360079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6934200"/>
            <a:ext cx="12798267" cy="266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6881106"/>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7104888"/>
            <a:ext cx="10619328" cy="1152144"/>
          </a:xfrm>
        </p:spPr>
        <p:txBody>
          <a:bodyPr tIns="0" bIns="0" anchor="b">
            <a:noAutofit/>
          </a:bodyPr>
          <a:lstStyle>
            <a:lvl1pPr>
              <a:defRPr sz="504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 y="0"/>
            <a:ext cx="12801585" cy="6881106"/>
          </a:xfrm>
          <a:solidFill>
            <a:schemeClr val="bg2">
              <a:lumMod val="90000"/>
            </a:schemeClr>
          </a:solidFill>
        </p:spPr>
        <p:txBody>
          <a:bodyPr lIns="457200" tIns="457200"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a:t>Click icon to add picture</a:t>
            </a:r>
            <a:endParaRPr lang="en-US" dirty="0"/>
          </a:p>
        </p:txBody>
      </p:sp>
      <p:sp>
        <p:nvSpPr>
          <p:cNvPr id="4" name="Text Placeholder 3"/>
          <p:cNvSpPr>
            <a:spLocks noGrp="1"/>
          </p:cNvSpPr>
          <p:nvPr>
            <p:ph type="body" sz="half" idx="2"/>
          </p:nvPr>
        </p:nvSpPr>
        <p:spPr>
          <a:xfrm>
            <a:off x="1152144" y="8269834"/>
            <a:ext cx="10625328" cy="832104"/>
          </a:xfrm>
        </p:spPr>
        <p:txBody>
          <a:bodyPr lIns="91440" tIns="0" rIns="91440" bIns="0">
            <a:normAutofit/>
          </a:bodyPr>
          <a:lstStyle>
            <a:lvl1pPr marL="0" indent="0">
              <a:spcBef>
                <a:spcPts val="0"/>
              </a:spcBef>
              <a:spcAft>
                <a:spcPts val="840"/>
              </a:spcAft>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7702515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605992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1146" y="577223"/>
            <a:ext cx="2760345" cy="80638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0111" y="577223"/>
            <a:ext cx="8121015" cy="8063857"/>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7758882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46841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310D4A-F954-4BAB-B597-099F38C5FB3D}" type="datetimeFigureOut">
              <a:rPr lang="en-AU" smtClean="0"/>
              <a:t>25/07/2019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7083454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52144" y="1062533"/>
            <a:ext cx="10561320" cy="4992624"/>
          </a:xfrm>
        </p:spPr>
        <p:txBody>
          <a:bodyPr anchor="b">
            <a:normAutofit/>
          </a:bodyPr>
          <a:lstStyle>
            <a:lvl1pPr algn="l">
              <a:lnSpc>
                <a:spcPct val="85000"/>
              </a:lnSpc>
              <a:defRPr sz="11200" spc="-7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55053" y="6237869"/>
            <a:ext cx="10561320" cy="1600200"/>
          </a:xfrm>
        </p:spPr>
        <p:txBody>
          <a:bodyPr lIns="91440" rIns="91440">
            <a:normAutofit/>
          </a:bodyPr>
          <a:lstStyle>
            <a:lvl1pPr marL="0" indent="0" algn="l">
              <a:buNone/>
              <a:defRPr sz="3360" cap="all" spc="280" baseline="0">
                <a:solidFill>
                  <a:schemeClr val="tx2"/>
                </a:solidFill>
                <a:latin typeface="+mj-lt"/>
              </a:defRPr>
            </a:lvl1pPr>
            <a:lvl2pPr marL="640080" indent="0" algn="ctr">
              <a:buNone/>
              <a:defRPr sz="3360"/>
            </a:lvl2pPr>
            <a:lvl3pPr marL="1280160" indent="0" algn="ctr">
              <a:buNone/>
              <a:defRPr sz="3360"/>
            </a:lvl3pPr>
            <a:lvl4pPr marL="1920240" indent="0" algn="ctr">
              <a:buNone/>
              <a:defRPr sz="2800"/>
            </a:lvl4pPr>
            <a:lvl5pPr marL="2560320" indent="0" algn="ctr">
              <a:buNone/>
              <a:defRPr sz="2800"/>
            </a:lvl5pPr>
            <a:lvl6pPr marL="3200400" indent="0" algn="ctr">
              <a:buNone/>
              <a:defRPr sz="2800"/>
            </a:lvl6pPr>
            <a:lvl7pPr marL="3840480" indent="0" algn="ctr">
              <a:buNone/>
              <a:defRPr sz="2800"/>
            </a:lvl7pPr>
            <a:lvl8pPr marL="4480560" indent="0" algn="ctr">
              <a:buNone/>
              <a:defRPr sz="2800"/>
            </a:lvl8pPr>
            <a:lvl9pPr marL="5120640" indent="0" algn="ctr">
              <a:buNone/>
              <a:defRPr sz="2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6713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4620938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1062533"/>
            <a:ext cx="10561320" cy="4992624"/>
          </a:xfrm>
        </p:spPr>
        <p:txBody>
          <a:bodyPr anchor="b" anchorCtr="0">
            <a:normAutofit/>
          </a:bodyPr>
          <a:lstStyle>
            <a:lvl1pPr>
              <a:lnSpc>
                <a:spcPct val="85000"/>
              </a:lnSpc>
              <a:defRPr sz="112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52144" y="6234379"/>
            <a:ext cx="10561320" cy="1600200"/>
          </a:xfrm>
        </p:spPr>
        <p:txBody>
          <a:bodyPr lIns="91440" rIns="91440" anchor="t" anchorCtr="0">
            <a:normAutofit/>
          </a:bodyPr>
          <a:lstStyle>
            <a:lvl1pPr marL="0" indent="0">
              <a:buNone/>
              <a:defRPr sz="3360" cap="all" spc="280" baseline="0">
                <a:solidFill>
                  <a:schemeClr val="tx2"/>
                </a:solidFill>
                <a:latin typeface="+mj-lt"/>
              </a:defRPr>
            </a:lvl1pPr>
            <a:lvl2pPr marL="640080" indent="0">
              <a:buNone/>
              <a:defRPr sz="2520">
                <a:solidFill>
                  <a:schemeClr val="tx1">
                    <a:tint val="75000"/>
                  </a:schemeClr>
                </a:solidFill>
              </a:defRPr>
            </a:lvl2pPr>
            <a:lvl3pPr marL="1280160" indent="0">
              <a:buNone/>
              <a:defRPr sz="2240">
                <a:solidFill>
                  <a:schemeClr val="tx1">
                    <a:tint val="75000"/>
                  </a:schemeClr>
                </a:solidFill>
              </a:defRPr>
            </a:lvl3pPr>
            <a:lvl4pPr marL="1920240" indent="0">
              <a:buNone/>
              <a:defRPr sz="1960">
                <a:solidFill>
                  <a:schemeClr val="tx1">
                    <a:tint val="75000"/>
                  </a:schemeClr>
                </a:solidFill>
              </a:defRPr>
            </a:lvl4pPr>
            <a:lvl5pPr marL="2560320" indent="0">
              <a:buNone/>
              <a:defRPr sz="1960">
                <a:solidFill>
                  <a:schemeClr val="tx1">
                    <a:tint val="75000"/>
                  </a:schemeClr>
                </a:solidFill>
              </a:defRPr>
            </a:lvl5pPr>
            <a:lvl6pPr marL="3200400" indent="0">
              <a:buNone/>
              <a:defRPr sz="1960">
                <a:solidFill>
                  <a:schemeClr val="tx1">
                    <a:tint val="75000"/>
                  </a:schemeClr>
                </a:solidFill>
              </a:defRPr>
            </a:lvl6pPr>
            <a:lvl7pPr marL="3840480" indent="0">
              <a:buNone/>
              <a:defRPr sz="1960">
                <a:solidFill>
                  <a:schemeClr val="tx1">
                    <a:tint val="75000"/>
                  </a:schemeClr>
                </a:solidFill>
              </a:defRPr>
            </a:lvl7pPr>
            <a:lvl8pPr marL="4480560" indent="0">
              <a:buNone/>
              <a:defRPr sz="1960">
                <a:solidFill>
                  <a:schemeClr val="tx1">
                    <a:tint val="75000"/>
                  </a:schemeClr>
                </a:solidFill>
              </a:defRPr>
            </a:lvl8pPr>
            <a:lvl9pPr marL="5120640" indent="0">
              <a:buNone/>
              <a:defRPr sz="19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9716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52144" y="2584030"/>
            <a:ext cx="5184648" cy="56327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8816" y="2584029"/>
            <a:ext cx="5184648" cy="5632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1319004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52144"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4" name="Content Placeholder 3"/>
          <p:cNvSpPr>
            <a:spLocks noGrp="1"/>
          </p:cNvSpPr>
          <p:nvPr>
            <p:ph sz="half" idx="2"/>
          </p:nvPr>
        </p:nvSpPr>
        <p:spPr>
          <a:xfrm>
            <a:off x="1152144" y="3615269"/>
            <a:ext cx="5184648" cy="46014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8816"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6" name="Content Placeholder 5"/>
          <p:cNvSpPr>
            <a:spLocks noGrp="1"/>
          </p:cNvSpPr>
          <p:nvPr>
            <p:ph sz="quarter" idx="4"/>
          </p:nvPr>
        </p:nvSpPr>
        <p:spPr>
          <a:xfrm>
            <a:off x="6528816" y="3615268"/>
            <a:ext cx="5184648" cy="46014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9846278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310D4A-F954-4BAB-B597-099F38C5FB3D}" type="datetimeFigureOut">
              <a:rPr lang="en-AU" smtClean="0"/>
              <a:t>25/07/2019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7930565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71155727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253330" cy="960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242074" y="0"/>
            <a:ext cx="67208"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80060" y="832103"/>
            <a:ext cx="3360420" cy="3200400"/>
          </a:xfrm>
        </p:spPr>
        <p:txBody>
          <a:bodyPr anchor="b">
            <a:normAutofit/>
          </a:bodyPr>
          <a:lstStyle>
            <a:lvl1pPr>
              <a:defRPr sz="504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040630" y="1024128"/>
            <a:ext cx="6816852" cy="73609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80060" y="4096512"/>
            <a:ext cx="3360420" cy="4730774"/>
          </a:xfrm>
        </p:spPr>
        <p:txBody>
          <a:bodyPr lIns="91440" rIns="91440">
            <a:normAutofit/>
          </a:bodyPr>
          <a:lstStyle>
            <a:lvl1pPr marL="0" indent="0">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a:xfrm>
            <a:off x="488788" y="9043701"/>
            <a:ext cx="2749436" cy="511175"/>
          </a:xfrm>
        </p:spPr>
        <p:txBody>
          <a:bodyPr/>
          <a:lstStyle>
            <a:lvl1pPr algn="l">
              <a:defRPr/>
            </a:lvl1p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a:xfrm>
            <a:off x="5040630" y="9043701"/>
            <a:ext cx="4880610" cy="51117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26959731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6934200"/>
            <a:ext cx="12798267" cy="266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6881106"/>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7104888"/>
            <a:ext cx="10625328" cy="1152144"/>
          </a:xfrm>
        </p:spPr>
        <p:txBody>
          <a:bodyPr tIns="0" bIns="0" anchor="b">
            <a:noAutofit/>
          </a:bodyPr>
          <a:lstStyle>
            <a:lvl1pPr>
              <a:defRPr sz="504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 y="0"/>
            <a:ext cx="12801585" cy="6881106"/>
          </a:xfrm>
          <a:solidFill>
            <a:schemeClr val="bg2">
              <a:lumMod val="90000"/>
            </a:schemeClr>
          </a:solidFill>
        </p:spPr>
        <p:txBody>
          <a:bodyPr lIns="457200" tIns="457200"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a:t>Click icon to add picture</a:t>
            </a:r>
            <a:endParaRPr lang="en-US" dirty="0"/>
          </a:p>
        </p:txBody>
      </p:sp>
      <p:sp>
        <p:nvSpPr>
          <p:cNvPr id="4" name="Text Placeholder 3"/>
          <p:cNvSpPr>
            <a:spLocks noGrp="1"/>
          </p:cNvSpPr>
          <p:nvPr>
            <p:ph type="body" sz="half" idx="2"/>
          </p:nvPr>
        </p:nvSpPr>
        <p:spPr>
          <a:xfrm>
            <a:off x="1152144" y="8269834"/>
            <a:ext cx="10625328" cy="832104"/>
          </a:xfrm>
        </p:spPr>
        <p:txBody>
          <a:bodyPr lIns="91440" tIns="0" rIns="91440" bIns="0">
            <a:normAutofit/>
          </a:bodyPr>
          <a:lstStyle>
            <a:lvl1pPr marL="0" indent="0">
              <a:spcBef>
                <a:spcPts val="0"/>
              </a:spcBef>
              <a:spcAft>
                <a:spcPts val="840"/>
              </a:spcAft>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0724658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338783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5753308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1146" y="577223"/>
            <a:ext cx="2760345" cy="80638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0111" y="577223"/>
            <a:ext cx="8121015" cy="8063857"/>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5233065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425610"/>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52144" y="1062533"/>
            <a:ext cx="10561320" cy="4992624"/>
          </a:xfrm>
        </p:spPr>
        <p:txBody>
          <a:bodyPr anchor="b">
            <a:normAutofit/>
          </a:bodyPr>
          <a:lstStyle>
            <a:lvl1pPr algn="l">
              <a:lnSpc>
                <a:spcPct val="85000"/>
              </a:lnSpc>
              <a:defRPr sz="11200" spc="-7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55053" y="6237869"/>
            <a:ext cx="10561320" cy="1600200"/>
          </a:xfrm>
        </p:spPr>
        <p:txBody>
          <a:bodyPr lIns="91440" rIns="91440">
            <a:normAutofit/>
          </a:bodyPr>
          <a:lstStyle>
            <a:lvl1pPr marL="0" indent="0" algn="l">
              <a:buNone/>
              <a:defRPr sz="3360" cap="all" spc="280" baseline="0">
                <a:solidFill>
                  <a:schemeClr val="tx2"/>
                </a:solidFill>
                <a:latin typeface="+mj-lt"/>
              </a:defRPr>
            </a:lvl1pPr>
            <a:lvl2pPr marL="640080" indent="0" algn="ctr">
              <a:buNone/>
              <a:defRPr sz="3360"/>
            </a:lvl2pPr>
            <a:lvl3pPr marL="1280160" indent="0" algn="ctr">
              <a:buNone/>
              <a:defRPr sz="3360"/>
            </a:lvl3pPr>
            <a:lvl4pPr marL="1920240" indent="0" algn="ctr">
              <a:buNone/>
              <a:defRPr sz="2800"/>
            </a:lvl4pPr>
            <a:lvl5pPr marL="2560320" indent="0" algn="ctr">
              <a:buNone/>
              <a:defRPr sz="2800"/>
            </a:lvl5pPr>
            <a:lvl6pPr marL="3200400" indent="0" algn="ctr">
              <a:buNone/>
              <a:defRPr sz="2800"/>
            </a:lvl6pPr>
            <a:lvl7pPr marL="3840480" indent="0" algn="ctr">
              <a:buNone/>
              <a:defRPr sz="2800"/>
            </a:lvl7pPr>
            <a:lvl8pPr marL="4480560" indent="0" algn="ctr">
              <a:buNone/>
              <a:defRPr sz="2800"/>
            </a:lvl8pPr>
            <a:lvl9pPr marL="5120640" indent="0" algn="ctr">
              <a:buNone/>
              <a:defRPr sz="2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30021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2361828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1062533"/>
            <a:ext cx="10561320" cy="4992624"/>
          </a:xfrm>
        </p:spPr>
        <p:txBody>
          <a:bodyPr anchor="b" anchorCtr="0">
            <a:normAutofit/>
          </a:bodyPr>
          <a:lstStyle>
            <a:lvl1pPr>
              <a:lnSpc>
                <a:spcPct val="85000"/>
              </a:lnSpc>
              <a:defRPr sz="112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52144" y="6234379"/>
            <a:ext cx="10561320" cy="1600200"/>
          </a:xfrm>
        </p:spPr>
        <p:txBody>
          <a:bodyPr lIns="91440" rIns="91440" anchor="t" anchorCtr="0">
            <a:normAutofit/>
          </a:bodyPr>
          <a:lstStyle>
            <a:lvl1pPr marL="0" indent="0">
              <a:buNone/>
              <a:defRPr sz="3360" cap="all" spc="280" baseline="0">
                <a:solidFill>
                  <a:schemeClr val="tx2"/>
                </a:solidFill>
                <a:latin typeface="+mj-lt"/>
              </a:defRPr>
            </a:lvl1pPr>
            <a:lvl2pPr marL="640080" indent="0">
              <a:buNone/>
              <a:defRPr sz="2520">
                <a:solidFill>
                  <a:schemeClr val="tx1">
                    <a:tint val="75000"/>
                  </a:schemeClr>
                </a:solidFill>
              </a:defRPr>
            </a:lvl2pPr>
            <a:lvl3pPr marL="1280160" indent="0">
              <a:buNone/>
              <a:defRPr sz="2240">
                <a:solidFill>
                  <a:schemeClr val="tx1">
                    <a:tint val="75000"/>
                  </a:schemeClr>
                </a:solidFill>
              </a:defRPr>
            </a:lvl3pPr>
            <a:lvl4pPr marL="1920240" indent="0">
              <a:buNone/>
              <a:defRPr sz="1960">
                <a:solidFill>
                  <a:schemeClr val="tx1">
                    <a:tint val="75000"/>
                  </a:schemeClr>
                </a:solidFill>
              </a:defRPr>
            </a:lvl4pPr>
            <a:lvl5pPr marL="2560320" indent="0">
              <a:buNone/>
              <a:defRPr sz="1960">
                <a:solidFill>
                  <a:schemeClr val="tx1">
                    <a:tint val="75000"/>
                  </a:schemeClr>
                </a:solidFill>
              </a:defRPr>
            </a:lvl5pPr>
            <a:lvl6pPr marL="3200400" indent="0">
              <a:buNone/>
              <a:defRPr sz="1960">
                <a:solidFill>
                  <a:schemeClr val="tx1">
                    <a:tint val="75000"/>
                  </a:schemeClr>
                </a:solidFill>
              </a:defRPr>
            </a:lvl6pPr>
            <a:lvl7pPr marL="3840480" indent="0">
              <a:buNone/>
              <a:defRPr sz="1960">
                <a:solidFill>
                  <a:schemeClr val="tx1">
                    <a:tint val="75000"/>
                  </a:schemeClr>
                </a:solidFill>
              </a:defRPr>
            </a:lvl7pPr>
            <a:lvl8pPr marL="4480560" indent="0">
              <a:buNone/>
              <a:defRPr sz="1960">
                <a:solidFill>
                  <a:schemeClr val="tx1">
                    <a:tint val="75000"/>
                  </a:schemeClr>
                </a:solidFill>
              </a:defRPr>
            </a:lvl8pPr>
            <a:lvl9pPr marL="5120640" indent="0">
              <a:buNone/>
              <a:defRPr sz="19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1268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52144" y="2584028"/>
            <a:ext cx="5184648" cy="5632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8816" y="2584029"/>
            <a:ext cx="5184648" cy="5632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66859386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52144"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4" name="Content Placeholder 3"/>
          <p:cNvSpPr>
            <a:spLocks noGrp="1"/>
          </p:cNvSpPr>
          <p:nvPr>
            <p:ph sz="half" idx="2"/>
          </p:nvPr>
        </p:nvSpPr>
        <p:spPr>
          <a:xfrm>
            <a:off x="1152144" y="3615268"/>
            <a:ext cx="5184648" cy="4729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8816"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6" name="Content Placeholder 5"/>
          <p:cNvSpPr>
            <a:spLocks noGrp="1"/>
          </p:cNvSpPr>
          <p:nvPr>
            <p:ph sz="quarter" idx="4"/>
          </p:nvPr>
        </p:nvSpPr>
        <p:spPr>
          <a:xfrm>
            <a:off x="6528816" y="3615268"/>
            <a:ext cx="5184648" cy="4729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6386468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310D4A-F954-4BAB-B597-099F38C5FB3D}" type="datetimeFigureOut">
              <a:rPr lang="en-AU" smtClean="0"/>
              <a:t>25/07/2019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7284267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8094385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253330" cy="960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242074" y="0"/>
            <a:ext cx="67208"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80060" y="832103"/>
            <a:ext cx="3360420" cy="3200400"/>
          </a:xfrm>
        </p:spPr>
        <p:txBody>
          <a:bodyPr anchor="b">
            <a:normAutofit/>
          </a:bodyPr>
          <a:lstStyle>
            <a:lvl1pPr>
              <a:defRPr sz="504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040630" y="1024128"/>
            <a:ext cx="6816852" cy="73609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80060" y="4096512"/>
            <a:ext cx="3360420" cy="4730774"/>
          </a:xfrm>
        </p:spPr>
        <p:txBody>
          <a:bodyPr lIns="91440" rIns="91440">
            <a:normAutofit/>
          </a:bodyPr>
          <a:lstStyle>
            <a:lvl1pPr marL="0" indent="0">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a:xfrm>
            <a:off x="488788" y="9043701"/>
            <a:ext cx="2749436" cy="511175"/>
          </a:xfrm>
        </p:spPr>
        <p:txBody>
          <a:bodyPr/>
          <a:lstStyle>
            <a:lvl1pPr algn="l">
              <a:defRPr/>
            </a:lvl1p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a:xfrm>
            <a:off x="5040630" y="9043701"/>
            <a:ext cx="4880610" cy="51117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827939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253330" cy="960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242074" y="0"/>
            <a:ext cx="67208"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80060" y="832103"/>
            <a:ext cx="3360420" cy="3200400"/>
          </a:xfrm>
        </p:spPr>
        <p:txBody>
          <a:bodyPr anchor="b">
            <a:normAutofit/>
          </a:bodyPr>
          <a:lstStyle>
            <a:lvl1pPr>
              <a:defRPr sz="504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44333" y="1024128"/>
            <a:ext cx="7013150" cy="73609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80060" y="4096512"/>
            <a:ext cx="3360420" cy="4730774"/>
          </a:xfrm>
        </p:spPr>
        <p:txBody>
          <a:bodyPr lIns="91440" rIns="91440">
            <a:normAutofit/>
          </a:bodyPr>
          <a:lstStyle>
            <a:lvl1pPr marL="0" indent="0">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a:xfrm>
            <a:off x="488788" y="9043701"/>
            <a:ext cx="2749436" cy="511175"/>
          </a:xfrm>
        </p:spPr>
        <p:txBody>
          <a:bodyPr/>
          <a:lstStyle>
            <a:lvl1pPr algn="l">
              <a:defRPr/>
            </a:lvl1p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a:xfrm>
            <a:off x="5040630" y="9043701"/>
            <a:ext cx="4880610" cy="51117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23757992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6934200"/>
            <a:ext cx="12798267" cy="266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6881106"/>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7104888"/>
            <a:ext cx="10619328" cy="1152144"/>
          </a:xfrm>
        </p:spPr>
        <p:txBody>
          <a:bodyPr tIns="0" bIns="0" anchor="b">
            <a:noAutofit/>
          </a:bodyPr>
          <a:lstStyle>
            <a:lvl1pPr>
              <a:defRPr sz="504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 y="0"/>
            <a:ext cx="12801585" cy="6881106"/>
          </a:xfrm>
          <a:solidFill>
            <a:schemeClr val="bg2">
              <a:lumMod val="90000"/>
            </a:schemeClr>
          </a:solidFill>
        </p:spPr>
        <p:txBody>
          <a:bodyPr lIns="457200" tIns="457200"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a:t>Click icon to add picture</a:t>
            </a:r>
            <a:endParaRPr lang="en-US" dirty="0"/>
          </a:p>
        </p:txBody>
      </p:sp>
      <p:sp>
        <p:nvSpPr>
          <p:cNvPr id="4" name="Text Placeholder 3"/>
          <p:cNvSpPr>
            <a:spLocks noGrp="1"/>
          </p:cNvSpPr>
          <p:nvPr>
            <p:ph type="body" sz="half" idx="2"/>
          </p:nvPr>
        </p:nvSpPr>
        <p:spPr>
          <a:xfrm>
            <a:off x="1152144" y="8269834"/>
            <a:ext cx="10625328" cy="832104"/>
          </a:xfrm>
        </p:spPr>
        <p:txBody>
          <a:bodyPr lIns="91440" tIns="0" rIns="91440" bIns="0">
            <a:normAutofit/>
          </a:bodyPr>
          <a:lstStyle>
            <a:lvl1pPr marL="0" indent="0">
              <a:spcBef>
                <a:spcPts val="0"/>
              </a:spcBef>
              <a:spcAft>
                <a:spcPts val="840"/>
              </a:spcAft>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9295263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20520153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1146" y="577223"/>
            <a:ext cx="2760345" cy="80638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0111" y="577223"/>
            <a:ext cx="8121015" cy="8063857"/>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43622592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355492"/>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52144" y="1062533"/>
            <a:ext cx="10561320" cy="4992624"/>
          </a:xfrm>
        </p:spPr>
        <p:txBody>
          <a:bodyPr anchor="b">
            <a:normAutofit/>
          </a:bodyPr>
          <a:lstStyle>
            <a:lvl1pPr algn="l">
              <a:lnSpc>
                <a:spcPct val="85000"/>
              </a:lnSpc>
              <a:defRPr sz="11200" spc="-7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55053" y="6237869"/>
            <a:ext cx="10561320" cy="1600200"/>
          </a:xfrm>
        </p:spPr>
        <p:txBody>
          <a:bodyPr lIns="91440" rIns="91440">
            <a:normAutofit/>
          </a:bodyPr>
          <a:lstStyle>
            <a:lvl1pPr marL="0" indent="0" algn="l">
              <a:buNone/>
              <a:defRPr sz="3360" cap="all" spc="280" baseline="0">
                <a:solidFill>
                  <a:schemeClr val="tx2"/>
                </a:solidFill>
                <a:latin typeface="+mj-lt"/>
              </a:defRPr>
            </a:lvl1pPr>
            <a:lvl2pPr marL="640080" indent="0" algn="ctr">
              <a:buNone/>
              <a:defRPr sz="3360"/>
            </a:lvl2pPr>
            <a:lvl3pPr marL="1280160" indent="0" algn="ctr">
              <a:buNone/>
              <a:defRPr sz="3360"/>
            </a:lvl3pPr>
            <a:lvl4pPr marL="1920240" indent="0" algn="ctr">
              <a:buNone/>
              <a:defRPr sz="2800"/>
            </a:lvl4pPr>
            <a:lvl5pPr marL="2560320" indent="0" algn="ctr">
              <a:buNone/>
              <a:defRPr sz="2800"/>
            </a:lvl5pPr>
            <a:lvl6pPr marL="3200400" indent="0" algn="ctr">
              <a:buNone/>
              <a:defRPr sz="2800"/>
            </a:lvl6pPr>
            <a:lvl7pPr marL="3840480" indent="0" algn="ctr">
              <a:buNone/>
              <a:defRPr sz="2800"/>
            </a:lvl7pPr>
            <a:lvl8pPr marL="4480560" indent="0" algn="ctr">
              <a:buNone/>
              <a:defRPr sz="2800"/>
            </a:lvl8pPr>
            <a:lvl9pPr marL="5120640" indent="0" algn="ctr">
              <a:buNone/>
              <a:defRPr sz="2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29810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04129029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1062533"/>
            <a:ext cx="10561320" cy="4992624"/>
          </a:xfrm>
        </p:spPr>
        <p:txBody>
          <a:bodyPr anchor="b" anchorCtr="0">
            <a:normAutofit/>
          </a:bodyPr>
          <a:lstStyle>
            <a:lvl1pPr>
              <a:lnSpc>
                <a:spcPct val="85000"/>
              </a:lnSpc>
              <a:defRPr sz="112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52144" y="6234379"/>
            <a:ext cx="10561320" cy="1600200"/>
          </a:xfrm>
        </p:spPr>
        <p:txBody>
          <a:bodyPr lIns="91440" rIns="91440" anchor="t" anchorCtr="0">
            <a:normAutofit/>
          </a:bodyPr>
          <a:lstStyle>
            <a:lvl1pPr marL="0" indent="0">
              <a:buNone/>
              <a:defRPr sz="3360" cap="all" spc="280" baseline="0">
                <a:solidFill>
                  <a:schemeClr val="tx2"/>
                </a:solidFill>
                <a:latin typeface="+mj-lt"/>
              </a:defRPr>
            </a:lvl1pPr>
            <a:lvl2pPr marL="640080" indent="0">
              <a:buNone/>
              <a:defRPr sz="2520">
                <a:solidFill>
                  <a:schemeClr val="tx1">
                    <a:tint val="75000"/>
                  </a:schemeClr>
                </a:solidFill>
              </a:defRPr>
            </a:lvl2pPr>
            <a:lvl3pPr marL="1280160" indent="0">
              <a:buNone/>
              <a:defRPr sz="2240">
                <a:solidFill>
                  <a:schemeClr val="tx1">
                    <a:tint val="75000"/>
                  </a:schemeClr>
                </a:solidFill>
              </a:defRPr>
            </a:lvl3pPr>
            <a:lvl4pPr marL="1920240" indent="0">
              <a:buNone/>
              <a:defRPr sz="1960">
                <a:solidFill>
                  <a:schemeClr val="tx1">
                    <a:tint val="75000"/>
                  </a:schemeClr>
                </a:solidFill>
              </a:defRPr>
            </a:lvl4pPr>
            <a:lvl5pPr marL="2560320" indent="0">
              <a:buNone/>
              <a:defRPr sz="1960">
                <a:solidFill>
                  <a:schemeClr val="tx1">
                    <a:tint val="75000"/>
                  </a:schemeClr>
                </a:solidFill>
              </a:defRPr>
            </a:lvl5pPr>
            <a:lvl6pPr marL="3200400" indent="0">
              <a:buNone/>
              <a:defRPr sz="1960">
                <a:solidFill>
                  <a:schemeClr val="tx1">
                    <a:tint val="75000"/>
                  </a:schemeClr>
                </a:solidFill>
              </a:defRPr>
            </a:lvl6pPr>
            <a:lvl7pPr marL="3840480" indent="0">
              <a:buNone/>
              <a:defRPr sz="1960">
                <a:solidFill>
                  <a:schemeClr val="tx1">
                    <a:tint val="75000"/>
                  </a:schemeClr>
                </a:solidFill>
              </a:defRPr>
            </a:lvl7pPr>
            <a:lvl8pPr marL="4480560" indent="0">
              <a:buNone/>
              <a:defRPr sz="1960">
                <a:solidFill>
                  <a:schemeClr val="tx1">
                    <a:tint val="75000"/>
                  </a:schemeClr>
                </a:solidFill>
              </a:defRPr>
            </a:lvl8pPr>
            <a:lvl9pPr marL="5120640" indent="0">
              <a:buNone/>
              <a:defRPr sz="19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51897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52144" y="2584030"/>
            <a:ext cx="5184648" cy="56327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8816" y="2584029"/>
            <a:ext cx="5184648" cy="5632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61893322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152144" y="401246"/>
            <a:ext cx="10561320" cy="203106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52144"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4" name="Content Placeholder 3"/>
          <p:cNvSpPr>
            <a:spLocks noGrp="1"/>
          </p:cNvSpPr>
          <p:nvPr>
            <p:ph sz="half" idx="2"/>
          </p:nvPr>
        </p:nvSpPr>
        <p:spPr>
          <a:xfrm>
            <a:off x="1152144" y="3615269"/>
            <a:ext cx="5184648" cy="46014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8816" y="2584473"/>
            <a:ext cx="5184648" cy="1030795"/>
          </a:xfrm>
        </p:spPr>
        <p:txBody>
          <a:bodyPr lIns="91440" rIns="91440" anchor="ctr">
            <a:normAutofit/>
          </a:bodyPr>
          <a:lstStyle>
            <a:lvl1pPr marL="0" indent="0">
              <a:buNone/>
              <a:defRPr sz="2800" b="0" cap="all" baseline="0">
                <a:solidFill>
                  <a:schemeClr val="tx2"/>
                </a:solidFill>
              </a:defRPr>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Edit Master text styles</a:t>
            </a:r>
          </a:p>
        </p:txBody>
      </p:sp>
      <p:sp>
        <p:nvSpPr>
          <p:cNvPr id="6" name="Content Placeholder 5"/>
          <p:cNvSpPr>
            <a:spLocks noGrp="1"/>
          </p:cNvSpPr>
          <p:nvPr>
            <p:ph sz="quarter" idx="4"/>
          </p:nvPr>
        </p:nvSpPr>
        <p:spPr>
          <a:xfrm>
            <a:off x="6528816" y="3615268"/>
            <a:ext cx="5184648" cy="46014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61905892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310D4A-F954-4BAB-B597-099F38C5FB3D}" type="datetimeFigureOut">
              <a:rPr lang="en-AU" smtClean="0"/>
              <a:t>25/07/2019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304518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6934200"/>
            <a:ext cx="12798267" cy="266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6881106"/>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7104888"/>
            <a:ext cx="10625328" cy="1152144"/>
          </a:xfrm>
        </p:spPr>
        <p:txBody>
          <a:bodyPr tIns="0" bIns="0" anchor="b">
            <a:noAutofit/>
          </a:bodyPr>
          <a:lstStyle>
            <a:lvl1pPr>
              <a:defRPr sz="504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 y="0"/>
            <a:ext cx="12801585" cy="6881106"/>
          </a:xfrm>
          <a:blipFill>
            <a:blip r:embed="rId2"/>
            <a:stretch>
              <a:fillRect/>
            </a:stretch>
          </a:blipFill>
        </p:spPr>
        <p:txBody>
          <a:bodyPr lIns="457200" tIns="457200" anchor="t"/>
          <a:lstStyle>
            <a:lvl1pPr marL="0" indent="0">
              <a:buNone/>
              <a:defRPr sz="4480">
                <a:solidFill>
                  <a:schemeClr val="bg1"/>
                </a:solidFill>
              </a:defRPr>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a:t>Click icon to add picture</a:t>
            </a:r>
            <a:endParaRPr lang="en-US" dirty="0"/>
          </a:p>
        </p:txBody>
      </p:sp>
      <p:sp>
        <p:nvSpPr>
          <p:cNvPr id="4" name="Text Placeholder 3"/>
          <p:cNvSpPr>
            <a:spLocks noGrp="1"/>
          </p:cNvSpPr>
          <p:nvPr>
            <p:ph type="body" sz="half" idx="2"/>
          </p:nvPr>
        </p:nvSpPr>
        <p:spPr>
          <a:xfrm>
            <a:off x="1152143" y="8269834"/>
            <a:ext cx="10625328" cy="832104"/>
          </a:xfrm>
        </p:spPr>
        <p:txBody>
          <a:bodyPr lIns="91440" tIns="0" rIns="91440" bIns="0">
            <a:normAutofit/>
          </a:bodyPr>
          <a:lstStyle>
            <a:lvl1pPr marL="0" indent="0">
              <a:spcBef>
                <a:spcPts val="0"/>
              </a:spcBef>
              <a:spcAft>
                <a:spcPts val="840"/>
              </a:spcAft>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4556287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2310D4A-F954-4BAB-B597-099F38C5FB3D}" type="datetimeFigureOut">
              <a:rPr lang="en-AU" smtClean="0"/>
              <a:t>25/07/2019</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2632712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253330" cy="960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242074" y="0"/>
            <a:ext cx="67208"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80060" y="832103"/>
            <a:ext cx="3360420" cy="3200400"/>
          </a:xfrm>
        </p:spPr>
        <p:txBody>
          <a:bodyPr anchor="b">
            <a:normAutofit/>
          </a:bodyPr>
          <a:lstStyle>
            <a:lvl1pPr>
              <a:defRPr sz="504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040630" y="1024128"/>
            <a:ext cx="6816852" cy="73609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80060" y="4096512"/>
            <a:ext cx="3360420" cy="4730774"/>
          </a:xfrm>
        </p:spPr>
        <p:txBody>
          <a:bodyPr lIns="91440" rIns="91440">
            <a:normAutofit/>
          </a:bodyPr>
          <a:lstStyle>
            <a:lvl1pPr marL="0" indent="0">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a:xfrm>
            <a:off x="488788" y="9043701"/>
            <a:ext cx="2749436" cy="511175"/>
          </a:xfrm>
        </p:spPr>
        <p:txBody>
          <a:bodyPr/>
          <a:lstStyle>
            <a:lvl1pPr algn="l">
              <a:defRPr/>
            </a:lvl1p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a:xfrm>
            <a:off x="5040630" y="9043701"/>
            <a:ext cx="4880610" cy="51117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126000207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6934200"/>
            <a:ext cx="12798267" cy="266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6881106"/>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7104888"/>
            <a:ext cx="10625328" cy="1152144"/>
          </a:xfrm>
        </p:spPr>
        <p:txBody>
          <a:bodyPr tIns="0" bIns="0" anchor="b">
            <a:noAutofit/>
          </a:bodyPr>
          <a:lstStyle>
            <a:lvl1pPr>
              <a:defRPr sz="504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 y="0"/>
            <a:ext cx="12801585" cy="6881106"/>
          </a:xfrm>
          <a:solidFill>
            <a:schemeClr val="bg2">
              <a:lumMod val="90000"/>
            </a:schemeClr>
          </a:solidFill>
        </p:spPr>
        <p:txBody>
          <a:bodyPr lIns="457200" tIns="457200"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a:t>Click icon to add picture</a:t>
            </a:r>
            <a:endParaRPr lang="en-US" dirty="0"/>
          </a:p>
        </p:txBody>
      </p:sp>
      <p:sp>
        <p:nvSpPr>
          <p:cNvPr id="4" name="Text Placeholder 3"/>
          <p:cNvSpPr>
            <a:spLocks noGrp="1"/>
          </p:cNvSpPr>
          <p:nvPr>
            <p:ph type="body" sz="half" idx="2"/>
          </p:nvPr>
        </p:nvSpPr>
        <p:spPr>
          <a:xfrm>
            <a:off x="1152144" y="8269834"/>
            <a:ext cx="10625328" cy="832104"/>
          </a:xfrm>
        </p:spPr>
        <p:txBody>
          <a:bodyPr lIns="91440" tIns="0" rIns="91440" bIns="0">
            <a:normAutofit/>
          </a:bodyPr>
          <a:lstStyle>
            <a:lvl1pPr marL="0" indent="0">
              <a:spcBef>
                <a:spcPts val="0"/>
              </a:spcBef>
              <a:spcAft>
                <a:spcPts val="840"/>
              </a:spcAft>
              <a:buNone/>
              <a:defRPr sz="2100">
                <a:solidFill>
                  <a:srgbClr val="FFFFFF"/>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Edit Master text styles</a:t>
            </a:r>
          </a:p>
        </p:txBody>
      </p:sp>
      <p:sp>
        <p:nvSpPr>
          <p:cNvPr id="5" name="Date Placeholder 4"/>
          <p:cNvSpPr>
            <a:spLocks noGrp="1"/>
          </p:cNvSpPr>
          <p:nvPr>
            <p:ph type="dt" sz="half" idx="10"/>
          </p:nvPr>
        </p:nvSpPr>
        <p:spPr/>
        <p:txBody>
          <a:bodyPr/>
          <a:lstStyle/>
          <a:p>
            <a:fld id="{F2310D4A-F954-4BAB-B597-099F38C5FB3D}" type="datetimeFigureOut">
              <a:rPr lang="en-AU" smtClean="0"/>
              <a:t>25/07/2019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7732905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350897790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1146" y="577223"/>
            <a:ext cx="2760345" cy="80638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0111" y="577223"/>
            <a:ext cx="8121015" cy="8063857"/>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1514968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507052"/>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sz="quarter" idx="13"/>
          </p:nvPr>
        </p:nvSpPr>
        <p:spPr>
          <a:xfrm>
            <a:off x="959463" y="3313929"/>
            <a:ext cx="10882017" cy="4793750"/>
          </a:xfrm>
        </p:spPr>
        <p:txBody>
          <a:bodyPr/>
          <a:lstStyle>
            <a:lvl1pPr>
              <a:defRPr cap="none" baseline="0"/>
            </a:lvl1pPr>
            <a:lvl2pPr>
              <a:defRPr cap="none" baseline="0"/>
            </a:lvl2pPr>
            <a:lvl3pPr>
              <a:defRPr cap="none" baseline="0"/>
            </a:lvl3pPr>
            <a:lvl4pPr>
              <a:defRPr cap="none" baseline="0"/>
            </a:lvl4pPr>
            <a:lvl5pPr>
              <a:defRPr cap="none" baseline="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769649-96E8-4C49-AD02-6E2010A1B78C}"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6F22D2B-9F68-4246-9EB8-F4817FABE567}" type="slidenum">
              <a:rPr lang="en-AU" smtClean="0"/>
              <a:t>‹#›</a:t>
            </a:fld>
            <a:endParaRPr lang="en-AU"/>
          </a:p>
        </p:txBody>
      </p:sp>
    </p:spTree>
    <p:extLst>
      <p:ext uri="{BB962C8B-B14F-4D97-AF65-F5344CB8AC3E}">
        <p14:creationId xmlns:p14="http://schemas.microsoft.com/office/powerpoint/2010/main" val="12708935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52144" y="1062533"/>
            <a:ext cx="10561320" cy="4992624"/>
          </a:xfrm>
        </p:spPr>
        <p:txBody>
          <a:bodyPr anchor="b">
            <a:normAutofit/>
          </a:bodyPr>
          <a:lstStyle>
            <a:lvl1pPr algn="l">
              <a:lnSpc>
                <a:spcPct val="85000"/>
              </a:lnSpc>
              <a:defRPr sz="11200" spc="-7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55053" y="6237869"/>
            <a:ext cx="10561320" cy="1600200"/>
          </a:xfrm>
        </p:spPr>
        <p:txBody>
          <a:bodyPr lIns="91440" rIns="91440">
            <a:normAutofit/>
          </a:bodyPr>
          <a:lstStyle>
            <a:lvl1pPr marL="0" indent="0" algn="l">
              <a:buNone/>
              <a:defRPr sz="3360" cap="all" spc="280" baseline="0">
                <a:solidFill>
                  <a:schemeClr val="tx2"/>
                </a:solidFill>
                <a:latin typeface="+mj-lt"/>
              </a:defRPr>
            </a:lvl1pPr>
            <a:lvl2pPr marL="640080" indent="0" algn="ctr">
              <a:buNone/>
              <a:defRPr sz="3360"/>
            </a:lvl2pPr>
            <a:lvl3pPr marL="1280160" indent="0" algn="ctr">
              <a:buNone/>
              <a:defRPr sz="3360"/>
            </a:lvl3pPr>
            <a:lvl4pPr marL="1920240" indent="0" algn="ctr">
              <a:buNone/>
              <a:defRPr sz="2800"/>
            </a:lvl4pPr>
            <a:lvl5pPr marL="2560320" indent="0" algn="ctr">
              <a:buNone/>
              <a:defRPr sz="2800"/>
            </a:lvl5pPr>
            <a:lvl6pPr marL="3200400" indent="0" algn="ctr">
              <a:buNone/>
              <a:defRPr sz="2800"/>
            </a:lvl6pPr>
            <a:lvl7pPr marL="3840480" indent="0" algn="ctr">
              <a:buNone/>
              <a:defRPr sz="2800"/>
            </a:lvl7pPr>
            <a:lvl8pPr marL="4480560" indent="0" algn="ctr">
              <a:buNone/>
              <a:defRPr sz="2800"/>
            </a:lvl8pPr>
            <a:lvl9pPr marL="5120640" indent="0" algn="ctr">
              <a:buNone/>
              <a:defRPr sz="2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77761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spTree>
    <p:extLst>
      <p:ext uri="{BB962C8B-B14F-4D97-AF65-F5344CB8AC3E}">
        <p14:creationId xmlns:p14="http://schemas.microsoft.com/office/powerpoint/2010/main" val="14193583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335" y="8961120"/>
            <a:ext cx="12798267"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8868043"/>
            <a:ext cx="12798267" cy="89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52144" y="1062533"/>
            <a:ext cx="10561320" cy="4992624"/>
          </a:xfrm>
        </p:spPr>
        <p:txBody>
          <a:bodyPr anchor="b" anchorCtr="0">
            <a:normAutofit/>
          </a:bodyPr>
          <a:lstStyle>
            <a:lvl1pPr>
              <a:lnSpc>
                <a:spcPct val="85000"/>
              </a:lnSpc>
              <a:defRPr sz="112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52144" y="6234379"/>
            <a:ext cx="10561320" cy="1600200"/>
          </a:xfrm>
        </p:spPr>
        <p:txBody>
          <a:bodyPr lIns="91440" rIns="91440" anchor="t" anchorCtr="0">
            <a:normAutofit/>
          </a:bodyPr>
          <a:lstStyle>
            <a:lvl1pPr marL="0" indent="0">
              <a:buNone/>
              <a:defRPr sz="3360" cap="all" spc="280" baseline="0">
                <a:solidFill>
                  <a:schemeClr val="tx2"/>
                </a:solidFill>
                <a:latin typeface="+mj-lt"/>
              </a:defRPr>
            </a:lvl1pPr>
            <a:lvl2pPr marL="640080" indent="0">
              <a:buNone/>
              <a:defRPr sz="2520">
                <a:solidFill>
                  <a:schemeClr val="tx1">
                    <a:tint val="75000"/>
                  </a:schemeClr>
                </a:solidFill>
              </a:defRPr>
            </a:lvl2pPr>
            <a:lvl3pPr marL="1280160" indent="0">
              <a:buNone/>
              <a:defRPr sz="2240">
                <a:solidFill>
                  <a:schemeClr val="tx1">
                    <a:tint val="75000"/>
                  </a:schemeClr>
                </a:solidFill>
              </a:defRPr>
            </a:lvl3pPr>
            <a:lvl4pPr marL="1920240" indent="0">
              <a:buNone/>
              <a:defRPr sz="1960">
                <a:solidFill>
                  <a:schemeClr val="tx1">
                    <a:tint val="75000"/>
                  </a:schemeClr>
                </a:solidFill>
              </a:defRPr>
            </a:lvl4pPr>
            <a:lvl5pPr marL="2560320" indent="0">
              <a:buNone/>
              <a:defRPr sz="1960">
                <a:solidFill>
                  <a:schemeClr val="tx1">
                    <a:tint val="75000"/>
                  </a:schemeClr>
                </a:solidFill>
              </a:defRPr>
            </a:lvl5pPr>
            <a:lvl6pPr marL="3200400" indent="0">
              <a:buNone/>
              <a:defRPr sz="1960">
                <a:solidFill>
                  <a:schemeClr val="tx1">
                    <a:tint val="75000"/>
                  </a:schemeClr>
                </a:solidFill>
              </a:defRPr>
            </a:lvl6pPr>
            <a:lvl7pPr marL="3840480" indent="0">
              <a:buNone/>
              <a:defRPr sz="1960">
                <a:solidFill>
                  <a:schemeClr val="tx1">
                    <a:tint val="75000"/>
                  </a:schemeClr>
                </a:solidFill>
              </a:defRPr>
            </a:lvl7pPr>
            <a:lvl8pPr marL="4480560" indent="0">
              <a:buNone/>
              <a:defRPr sz="1960">
                <a:solidFill>
                  <a:schemeClr val="tx1">
                    <a:tint val="75000"/>
                  </a:schemeClr>
                </a:solidFill>
              </a:defRPr>
            </a:lvl8pPr>
            <a:lvl9pPr marL="5120640" indent="0">
              <a:buNone/>
              <a:defRPr sz="19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310D4A-F954-4BAB-B597-099F38C5FB3D}" type="datetimeFigureOut">
              <a:rPr lang="en-AU" smtClean="0"/>
              <a:t>25/07/2019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C8C9584-9E0E-4AA1-8A26-C293959F2F54}" type="slidenum">
              <a:rPr lang="en-AU" smtClean="0"/>
              <a:t>‹#›</a:t>
            </a:fld>
            <a:endParaRPr lang="en-AU"/>
          </a:p>
        </p:txBody>
      </p:sp>
      <p:cxnSp>
        <p:nvCxnSpPr>
          <p:cNvPr id="9" name="Straight Connector 8"/>
          <p:cNvCxnSpPr/>
          <p:nvPr/>
        </p:nvCxnSpPr>
        <p:spPr>
          <a:xfrm>
            <a:off x="1268042" y="6080760"/>
            <a:ext cx="1036929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2492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theme" Target="../theme/theme10.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theme" Target="../theme/theme11.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theme" Target="../theme/theme12.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theme" Target="../theme/theme13.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theme" Target="../theme/theme14.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theme" Target="../theme/theme15.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theme" Target="../theme/theme16.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2" Type="http://schemas.openxmlformats.org/officeDocument/2006/relationships/slideLayout" Target="../slideLayouts/slideLayout183.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theme" Target="../theme/theme17.xml"/><Relationship Id="rId3" Type="http://schemas.openxmlformats.org/officeDocument/2006/relationships/slideLayout" Target="../slideLayouts/slideLayout196.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5" Type="http://schemas.openxmlformats.org/officeDocument/2006/relationships/slideLayout" Target="../slideLayouts/slideLayout198.xml"/><Relationship Id="rId10" Type="http://schemas.openxmlformats.org/officeDocument/2006/relationships/slideLayout" Target="../slideLayouts/slideLayout203.xml"/><Relationship Id="rId4" Type="http://schemas.openxmlformats.org/officeDocument/2006/relationships/slideLayout" Target="../slideLayouts/slideLayout197.xml"/><Relationship Id="rId9" Type="http://schemas.openxmlformats.org/officeDocument/2006/relationships/slideLayout" Target="../slideLayouts/slideLayout202.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theme" Target="../theme/theme18.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6.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7.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8961120"/>
            <a:ext cx="12801601"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8868042"/>
            <a:ext cx="12801601" cy="923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52144" y="401246"/>
            <a:ext cx="10561320" cy="203106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52143" y="2584028"/>
            <a:ext cx="10561321" cy="5632704"/>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52146" y="9043701"/>
            <a:ext cx="2595884" cy="511175"/>
          </a:xfrm>
          <a:prstGeom prst="rect">
            <a:avLst/>
          </a:prstGeom>
        </p:spPr>
        <p:txBody>
          <a:bodyPr vert="horz" lIns="91440" tIns="45720" rIns="91440" bIns="45720" rtlCol="0" anchor="ctr"/>
          <a:lstStyle>
            <a:lvl1pPr algn="l">
              <a:defRPr sz="1260">
                <a:solidFill>
                  <a:srgbClr val="FFFFFF"/>
                </a:solidFill>
              </a:defRPr>
            </a:lvl1pPr>
          </a:lstStyle>
          <a:p>
            <a:fld id="{F2310D4A-F954-4BAB-B597-099F38C5FB3D}" type="datetimeFigureOut">
              <a:rPr lang="en-AU" smtClean="0"/>
              <a:t>25/07/2019</a:t>
            </a:fld>
            <a:endParaRPr lang="en-AU"/>
          </a:p>
        </p:txBody>
      </p:sp>
      <p:sp>
        <p:nvSpPr>
          <p:cNvPr id="5" name="Footer Placeholder 4"/>
          <p:cNvSpPr>
            <a:spLocks noGrp="1"/>
          </p:cNvSpPr>
          <p:nvPr>
            <p:ph type="ftr" sz="quarter" idx="3"/>
          </p:nvPr>
        </p:nvSpPr>
        <p:spPr>
          <a:xfrm>
            <a:off x="3870495" y="9043701"/>
            <a:ext cx="5063944" cy="511175"/>
          </a:xfrm>
          <a:prstGeom prst="rect">
            <a:avLst/>
          </a:prstGeom>
        </p:spPr>
        <p:txBody>
          <a:bodyPr vert="horz" lIns="91440" tIns="45720" rIns="91440" bIns="45720" rtlCol="0" anchor="ctr"/>
          <a:lstStyle>
            <a:lvl1pPr algn="ctr">
              <a:defRPr sz="126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10395482" y="9043701"/>
            <a:ext cx="1377627" cy="511175"/>
          </a:xfrm>
          <a:prstGeom prst="rect">
            <a:avLst/>
          </a:prstGeom>
        </p:spPr>
        <p:txBody>
          <a:bodyPr vert="horz" lIns="91440" tIns="45720" rIns="91440" bIns="45720" rtlCol="0" anchor="ctr"/>
          <a:lstStyle>
            <a:lvl1pPr algn="r">
              <a:defRPr sz="1470">
                <a:solidFill>
                  <a:srgbClr val="FFFFFF"/>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15154063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280160" rtl="0" eaLnBrk="1" latinLnBrk="0" hangingPunct="1">
        <a:lnSpc>
          <a:spcPct val="85000"/>
        </a:lnSpc>
        <a:spcBef>
          <a:spcPct val="0"/>
        </a:spcBef>
        <a:buNone/>
        <a:defRPr sz="6720" kern="1200" spc="-70" baseline="0">
          <a:solidFill>
            <a:schemeClr val="tx1">
              <a:lumMod val="75000"/>
              <a:lumOff val="25000"/>
            </a:schemeClr>
          </a:solidFill>
          <a:latin typeface="+mj-lt"/>
          <a:ea typeface="+mj-ea"/>
          <a:cs typeface="+mj-cs"/>
        </a:defRPr>
      </a:lvl1pPr>
    </p:titleStyle>
    <p:bodyStyle>
      <a:lvl1pPr marL="128016" indent="-128016" algn="l" defTabSz="1280160" rtl="0" eaLnBrk="1" latinLnBrk="0" hangingPunct="1">
        <a:lnSpc>
          <a:spcPct val="90000"/>
        </a:lnSpc>
        <a:spcBef>
          <a:spcPts val="1680"/>
        </a:spcBef>
        <a:spcAft>
          <a:spcPts val="28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537667" indent="-256032" algn="l" defTabSz="1280160" rtl="0" eaLnBrk="1" latinLnBrk="0" hangingPunct="1">
        <a:lnSpc>
          <a:spcPct val="90000"/>
        </a:lnSpc>
        <a:spcBef>
          <a:spcPts val="280"/>
        </a:spcBef>
        <a:spcAft>
          <a:spcPts val="560"/>
        </a:spcAft>
        <a:buClr>
          <a:schemeClr val="accent1"/>
        </a:buClr>
        <a:buFont typeface="Calibri" pitchFamily="34" charset="0"/>
        <a:buChar char="◦"/>
        <a:defRPr sz="2520" kern="1200">
          <a:solidFill>
            <a:schemeClr val="tx1">
              <a:lumMod val="75000"/>
              <a:lumOff val="25000"/>
            </a:schemeClr>
          </a:solidFill>
          <a:latin typeface="+mn-lt"/>
          <a:ea typeface="+mn-ea"/>
          <a:cs typeface="+mn-cs"/>
        </a:defRPr>
      </a:lvl2pPr>
      <a:lvl3pPr marL="793699"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3pPr>
      <a:lvl4pPr marL="1049731"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4pPr>
      <a:lvl5pPr marL="1305763"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5pPr>
      <a:lvl6pPr marL="154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6pPr>
      <a:lvl7pPr marL="182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7pPr>
      <a:lvl8pPr marL="210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8pPr>
      <a:lvl9pPr marL="238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8961120"/>
            <a:ext cx="12801601"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8868042"/>
            <a:ext cx="12801601" cy="930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52144" y="401246"/>
            <a:ext cx="10561320" cy="203106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52143" y="2584028"/>
            <a:ext cx="10561321" cy="5632704"/>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52146" y="9043701"/>
            <a:ext cx="2595884" cy="511175"/>
          </a:xfrm>
          <a:prstGeom prst="rect">
            <a:avLst/>
          </a:prstGeom>
        </p:spPr>
        <p:txBody>
          <a:bodyPr vert="horz" lIns="91440" tIns="45720" rIns="91440" bIns="45720" rtlCol="0" anchor="ctr"/>
          <a:lstStyle>
            <a:lvl1pPr algn="l">
              <a:defRPr sz="1260">
                <a:solidFill>
                  <a:srgbClr val="FFFFFF"/>
                </a:solidFill>
              </a:defRPr>
            </a:lvl1pPr>
          </a:lstStyle>
          <a:p>
            <a:fld id="{F2310D4A-F954-4BAB-B597-099F38C5FB3D}" type="datetimeFigureOut">
              <a:rPr lang="en-AU" smtClean="0"/>
              <a:t>25/07/2019</a:t>
            </a:fld>
            <a:endParaRPr lang="en-AU"/>
          </a:p>
        </p:txBody>
      </p:sp>
      <p:sp>
        <p:nvSpPr>
          <p:cNvPr id="5" name="Footer Placeholder 4"/>
          <p:cNvSpPr>
            <a:spLocks noGrp="1"/>
          </p:cNvSpPr>
          <p:nvPr>
            <p:ph type="ftr" sz="quarter" idx="3"/>
          </p:nvPr>
        </p:nvSpPr>
        <p:spPr>
          <a:xfrm>
            <a:off x="3870495" y="9043701"/>
            <a:ext cx="5063944" cy="511175"/>
          </a:xfrm>
          <a:prstGeom prst="rect">
            <a:avLst/>
          </a:prstGeom>
        </p:spPr>
        <p:txBody>
          <a:bodyPr vert="horz" lIns="91440" tIns="45720" rIns="91440" bIns="45720" rtlCol="0" anchor="ctr"/>
          <a:lstStyle>
            <a:lvl1pPr algn="ctr">
              <a:defRPr sz="126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10395482" y="9043701"/>
            <a:ext cx="1377627" cy="511175"/>
          </a:xfrm>
          <a:prstGeom prst="rect">
            <a:avLst/>
          </a:prstGeom>
        </p:spPr>
        <p:txBody>
          <a:bodyPr vert="horz" lIns="91440" tIns="45720" rIns="91440" bIns="45720" rtlCol="0" anchor="ctr"/>
          <a:lstStyle>
            <a:lvl1pPr algn="r">
              <a:defRPr sz="1470">
                <a:solidFill>
                  <a:srgbClr val="FFFFFF"/>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1284535326"/>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Lst>
  <p:txStyles>
    <p:titleStyle>
      <a:lvl1pPr algn="l" defTabSz="1280160" rtl="0" eaLnBrk="1" latinLnBrk="0" hangingPunct="1">
        <a:lnSpc>
          <a:spcPct val="85000"/>
        </a:lnSpc>
        <a:spcBef>
          <a:spcPct val="0"/>
        </a:spcBef>
        <a:buNone/>
        <a:defRPr sz="6720" kern="1200" spc="-70" baseline="0">
          <a:solidFill>
            <a:schemeClr val="tx1">
              <a:lumMod val="75000"/>
              <a:lumOff val="25000"/>
            </a:schemeClr>
          </a:solidFill>
          <a:latin typeface="+mj-lt"/>
          <a:ea typeface="+mj-ea"/>
          <a:cs typeface="+mj-cs"/>
        </a:defRPr>
      </a:lvl1pPr>
    </p:titleStyle>
    <p:bodyStyle>
      <a:lvl1pPr marL="128016" indent="-128016" algn="l" defTabSz="1280160" rtl="0" eaLnBrk="1" latinLnBrk="0" hangingPunct="1">
        <a:lnSpc>
          <a:spcPct val="90000"/>
        </a:lnSpc>
        <a:spcBef>
          <a:spcPts val="1680"/>
        </a:spcBef>
        <a:spcAft>
          <a:spcPts val="28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537667" indent="-256032" algn="l" defTabSz="1280160" rtl="0" eaLnBrk="1" latinLnBrk="0" hangingPunct="1">
        <a:lnSpc>
          <a:spcPct val="90000"/>
        </a:lnSpc>
        <a:spcBef>
          <a:spcPts val="280"/>
        </a:spcBef>
        <a:spcAft>
          <a:spcPts val="560"/>
        </a:spcAft>
        <a:buClr>
          <a:schemeClr val="accent1"/>
        </a:buClr>
        <a:buFont typeface="Calibri" pitchFamily="34" charset="0"/>
        <a:buChar char="◦"/>
        <a:defRPr sz="2520" kern="1200">
          <a:solidFill>
            <a:schemeClr val="tx1">
              <a:lumMod val="75000"/>
              <a:lumOff val="25000"/>
            </a:schemeClr>
          </a:solidFill>
          <a:latin typeface="+mn-lt"/>
          <a:ea typeface="+mn-ea"/>
          <a:cs typeface="+mn-cs"/>
        </a:defRPr>
      </a:lvl2pPr>
      <a:lvl3pPr marL="793699"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3pPr>
      <a:lvl4pPr marL="1049731"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4pPr>
      <a:lvl5pPr marL="1305763"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5pPr>
      <a:lvl6pPr marL="154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6pPr>
      <a:lvl7pPr marL="182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7pPr>
      <a:lvl8pPr marL="210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8pPr>
      <a:lvl9pPr marL="238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8961120"/>
            <a:ext cx="12801601"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8868042"/>
            <a:ext cx="12801601" cy="930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52144" y="401246"/>
            <a:ext cx="10561320" cy="203106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52143" y="2584028"/>
            <a:ext cx="10561321" cy="5632704"/>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52146" y="9043701"/>
            <a:ext cx="2595884" cy="511175"/>
          </a:xfrm>
          <a:prstGeom prst="rect">
            <a:avLst/>
          </a:prstGeom>
        </p:spPr>
        <p:txBody>
          <a:bodyPr vert="horz" lIns="91440" tIns="45720" rIns="91440" bIns="45720" rtlCol="0" anchor="ctr"/>
          <a:lstStyle>
            <a:lvl1pPr algn="l">
              <a:defRPr sz="1260">
                <a:solidFill>
                  <a:srgbClr val="FFFFFF"/>
                </a:solidFill>
              </a:defRPr>
            </a:lvl1pPr>
          </a:lstStyle>
          <a:p>
            <a:fld id="{F2310D4A-F954-4BAB-B597-099F38C5FB3D}" type="datetimeFigureOut">
              <a:rPr lang="en-AU" smtClean="0"/>
              <a:t>25/07/2019</a:t>
            </a:fld>
            <a:endParaRPr lang="en-AU"/>
          </a:p>
        </p:txBody>
      </p:sp>
      <p:sp>
        <p:nvSpPr>
          <p:cNvPr id="5" name="Footer Placeholder 4"/>
          <p:cNvSpPr>
            <a:spLocks noGrp="1"/>
          </p:cNvSpPr>
          <p:nvPr>
            <p:ph type="ftr" sz="quarter" idx="3"/>
          </p:nvPr>
        </p:nvSpPr>
        <p:spPr>
          <a:xfrm>
            <a:off x="3870495" y="9043701"/>
            <a:ext cx="5063944" cy="511175"/>
          </a:xfrm>
          <a:prstGeom prst="rect">
            <a:avLst/>
          </a:prstGeom>
        </p:spPr>
        <p:txBody>
          <a:bodyPr vert="horz" lIns="91440" tIns="45720" rIns="91440" bIns="45720" rtlCol="0" anchor="ctr"/>
          <a:lstStyle>
            <a:lvl1pPr algn="ctr">
              <a:defRPr sz="126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10395482" y="9043701"/>
            <a:ext cx="1377627" cy="511175"/>
          </a:xfrm>
          <a:prstGeom prst="rect">
            <a:avLst/>
          </a:prstGeom>
        </p:spPr>
        <p:txBody>
          <a:bodyPr vert="horz" lIns="91440" tIns="45720" rIns="91440" bIns="45720" rtlCol="0" anchor="ctr"/>
          <a:lstStyle>
            <a:lvl1pPr algn="r">
              <a:defRPr sz="1470">
                <a:solidFill>
                  <a:srgbClr val="FFFFFF"/>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1024124144"/>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Lst>
  <p:txStyles>
    <p:titleStyle>
      <a:lvl1pPr algn="l" defTabSz="1280160" rtl="0" eaLnBrk="1" latinLnBrk="0" hangingPunct="1">
        <a:lnSpc>
          <a:spcPct val="85000"/>
        </a:lnSpc>
        <a:spcBef>
          <a:spcPct val="0"/>
        </a:spcBef>
        <a:buNone/>
        <a:defRPr sz="6720" kern="1200" spc="-70" baseline="0">
          <a:solidFill>
            <a:schemeClr val="tx1">
              <a:lumMod val="75000"/>
              <a:lumOff val="25000"/>
            </a:schemeClr>
          </a:solidFill>
          <a:latin typeface="+mj-lt"/>
          <a:ea typeface="+mj-ea"/>
          <a:cs typeface="+mj-cs"/>
        </a:defRPr>
      </a:lvl1pPr>
    </p:titleStyle>
    <p:bodyStyle>
      <a:lvl1pPr marL="128016" indent="-128016" algn="l" defTabSz="1280160" rtl="0" eaLnBrk="1" latinLnBrk="0" hangingPunct="1">
        <a:lnSpc>
          <a:spcPct val="90000"/>
        </a:lnSpc>
        <a:spcBef>
          <a:spcPts val="1680"/>
        </a:spcBef>
        <a:spcAft>
          <a:spcPts val="28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537667" indent="-256032" algn="l" defTabSz="1280160" rtl="0" eaLnBrk="1" latinLnBrk="0" hangingPunct="1">
        <a:lnSpc>
          <a:spcPct val="90000"/>
        </a:lnSpc>
        <a:spcBef>
          <a:spcPts val="280"/>
        </a:spcBef>
        <a:spcAft>
          <a:spcPts val="560"/>
        </a:spcAft>
        <a:buClr>
          <a:schemeClr val="accent1"/>
        </a:buClr>
        <a:buFont typeface="Calibri" pitchFamily="34" charset="0"/>
        <a:buChar char="◦"/>
        <a:defRPr sz="2520" kern="1200">
          <a:solidFill>
            <a:schemeClr val="tx1">
              <a:lumMod val="75000"/>
              <a:lumOff val="25000"/>
            </a:schemeClr>
          </a:solidFill>
          <a:latin typeface="+mn-lt"/>
          <a:ea typeface="+mn-ea"/>
          <a:cs typeface="+mn-cs"/>
        </a:defRPr>
      </a:lvl2pPr>
      <a:lvl3pPr marL="793699"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3pPr>
      <a:lvl4pPr marL="1049731"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4pPr>
      <a:lvl5pPr marL="1305763"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5pPr>
      <a:lvl6pPr marL="154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6pPr>
      <a:lvl7pPr marL="182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7pPr>
      <a:lvl8pPr marL="210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8pPr>
      <a:lvl9pPr marL="238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8961120"/>
            <a:ext cx="12801601"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8868042"/>
            <a:ext cx="12801601" cy="930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52144" y="401246"/>
            <a:ext cx="10561320" cy="203106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52143" y="2584028"/>
            <a:ext cx="10561321" cy="5632704"/>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52146" y="9043701"/>
            <a:ext cx="2595884" cy="511175"/>
          </a:xfrm>
          <a:prstGeom prst="rect">
            <a:avLst/>
          </a:prstGeom>
        </p:spPr>
        <p:txBody>
          <a:bodyPr vert="horz" lIns="91440" tIns="45720" rIns="91440" bIns="45720" rtlCol="0" anchor="ctr"/>
          <a:lstStyle>
            <a:lvl1pPr algn="l">
              <a:defRPr sz="1260">
                <a:solidFill>
                  <a:srgbClr val="FFFFFF"/>
                </a:solidFill>
              </a:defRPr>
            </a:lvl1pPr>
          </a:lstStyle>
          <a:p>
            <a:fld id="{F2310D4A-F954-4BAB-B597-099F38C5FB3D}" type="datetimeFigureOut">
              <a:rPr lang="en-AU" smtClean="0"/>
              <a:t>25/07/2019</a:t>
            </a:fld>
            <a:endParaRPr lang="en-AU"/>
          </a:p>
        </p:txBody>
      </p:sp>
      <p:sp>
        <p:nvSpPr>
          <p:cNvPr id="5" name="Footer Placeholder 4"/>
          <p:cNvSpPr>
            <a:spLocks noGrp="1"/>
          </p:cNvSpPr>
          <p:nvPr>
            <p:ph type="ftr" sz="quarter" idx="3"/>
          </p:nvPr>
        </p:nvSpPr>
        <p:spPr>
          <a:xfrm>
            <a:off x="3870495" y="9043701"/>
            <a:ext cx="5063944" cy="511175"/>
          </a:xfrm>
          <a:prstGeom prst="rect">
            <a:avLst/>
          </a:prstGeom>
        </p:spPr>
        <p:txBody>
          <a:bodyPr vert="horz" lIns="91440" tIns="45720" rIns="91440" bIns="45720" rtlCol="0" anchor="ctr"/>
          <a:lstStyle>
            <a:lvl1pPr algn="ctr">
              <a:defRPr sz="126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10395482" y="9043701"/>
            <a:ext cx="1377627" cy="511175"/>
          </a:xfrm>
          <a:prstGeom prst="rect">
            <a:avLst/>
          </a:prstGeom>
        </p:spPr>
        <p:txBody>
          <a:bodyPr vert="horz" lIns="91440" tIns="45720" rIns="91440" bIns="45720" rtlCol="0" anchor="ctr"/>
          <a:lstStyle>
            <a:lvl1pPr algn="r">
              <a:defRPr sz="1470">
                <a:solidFill>
                  <a:srgbClr val="FFFFFF"/>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4237729136"/>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Lst>
  <p:txStyles>
    <p:titleStyle>
      <a:lvl1pPr algn="l" defTabSz="1280160" rtl="0" eaLnBrk="1" latinLnBrk="0" hangingPunct="1">
        <a:lnSpc>
          <a:spcPct val="85000"/>
        </a:lnSpc>
        <a:spcBef>
          <a:spcPct val="0"/>
        </a:spcBef>
        <a:buNone/>
        <a:defRPr sz="6720" kern="1200" spc="-70" baseline="0">
          <a:solidFill>
            <a:schemeClr val="tx1">
              <a:lumMod val="75000"/>
              <a:lumOff val="25000"/>
            </a:schemeClr>
          </a:solidFill>
          <a:latin typeface="+mj-lt"/>
          <a:ea typeface="+mj-ea"/>
          <a:cs typeface="+mj-cs"/>
        </a:defRPr>
      </a:lvl1pPr>
    </p:titleStyle>
    <p:bodyStyle>
      <a:lvl1pPr marL="128016" indent="-128016" algn="l" defTabSz="1280160" rtl="0" eaLnBrk="1" latinLnBrk="0" hangingPunct="1">
        <a:lnSpc>
          <a:spcPct val="90000"/>
        </a:lnSpc>
        <a:spcBef>
          <a:spcPts val="1680"/>
        </a:spcBef>
        <a:spcAft>
          <a:spcPts val="28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537667" indent="-256032" algn="l" defTabSz="1280160" rtl="0" eaLnBrk="1" latinLnBrk="0" hangingPunct="1">
        <a:lnSpc>
          <a:spcPct val="90000"/>
        </a:lnSpc>
        <a:spcBef>
          <a:spcPts val="280"/>
        </a:spcBef>
        <a:spcAft>
          <a:spcPts val="560"/>
        </a:spcAft>
        <a:buClr>
          <a:schemeClr val="accent1"/>
        </a:buClr>
        <a:buFont typeface="Calibri" pitchFamily="34" charset="0"/>
        <a:buChar char="◦"/>
        <a:defRPr sz="2520" kern="1200">
          <a:solidFill>
            <a:schemeClr val="tx1">
              <a:lumMod val="75000"/>
              <a:lumOff val="25000"/>
            </a:schemeClr>
          </a:solidFill>
          <a:latin typeface="+mn-lt"/>
          <a:ea typeface="+mn-ea"/>
          <a:cs typeface="+mn-cs"/>
        </a:defRPr>
      </a:lvl2pPr>
      <a:lvl3pPr marL="793699"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3pPr>
      <a:lvl4pPr marL="1049731"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4pPr>
      <a:lvl5pPr marL="1305763"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5pPr>
      <a:lvl6pPr marL="154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6pPr>
      <a:lvl7pPr marL="182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7pPr>
      <a:lvl8pPr marL="210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8pPr>
      <a:lvl9pPr marL="238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8961120"/>
            <a:ext cx="12801601"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8868042"/>
            <a:ext cx="12801601" cy="930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52144" y="401246"/>
            <a:ext cx="10561320" cy="203106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52143" y="2584028"/>
            <a:ext cx="10561321" cy="5632704"/>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52146" y="9043701"/>
            <a:ext cx="2595884" cy="511175"/>
          </a:xfrm>
          <a:prstGeom prst="rect">
            <a:avLst/>
          </a:prstGeom>
        </p:spPr>
        <p:txBody>
          <a:bodyPr vert="horz" lIns="91440" tIns="45720" rIns="91440" bIns="45720" rtlCol="0" anchor="ctr"/>
          <a:lstStyle>
            <a:lvl1pPr algn="l">
              <a:defRPr sz="1260">
                <a:solidFill>
                  <a:srgbClr val="FFFFFF"/>
                </a:solidFill>
              </a:defRPr>
            </a:lvl1pPr>
          </a:lstStyle>
          <a:p>
            <a:fld id="{F2310D4A-F954-4BAB-B597-099F38C5FB3D}" type="datetimeFigureOut">
              <a:rPr lang="en-AU" smtClean="0"/>
              <a:t>25/07/2019</a:t>
            </a:fld>
            <a:endParaRPr lang="en-AU"/>
          </a:p>
        </p:txBody>
      </p:sp>
      <p:sp>
        <p:nvSpPr>
          <p:cNvPr id="5" name="Footer Placeholder 4"/>
          <p:cNvSpPr>
            <a:spLocks noGrp="1"/>
          </p:cNvSpPr>
          <p:nvPr>
            <p:ph type="ftr" sz="quarter" idx="3"/>
          </p:nvPr>
        </p:nvSpPr>
        <p:spPr>
          <a:xfrm>
            <a:off x="3870495" y="9043701"/>
            <a:ext cx="5063944" cy="511175"/>
          </a:xfrm>
          <a:prstGeom prst="rect">
            <a:avLst/>
          </a:prstGeom>
        </p:spPr>
        <p:txBody>
          <a:bodyPr vert="horz" lIns="91440" tIns="45720" rIns="91440" bIns="45720" rtlCol="0" anchor="ctr"/>
          <a:lstStyle>
            <a:lvl1pPr algn="ctr">
              <a:defRPr sz="126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10395482" y="9043701"/>
            <a:ext cx="1377627" cy="511175"/>
          </a:xfrm>
          <a:prstGeom prst="rect">
            <a:avLst/>
          </a:prstGeom>
        </p:spPr>
        <p:txBody>
          <a:bodyPr vert="horz" lIns="91440" tIns="45720" rIns="91440" bIns="45720" rtlCol="0" anchor="ctr"/>
          <a:lstStyle>
            <a:lvl1pPr algn="r">
              <a:defRPr sz="1470">
                <a:solidFill>
                  <a:srgbClr val="FFFFFF"/>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4173511254"/>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Lst>
  <p:txStyles>
    <p:titleStyle>
      <a:lvl1pPr algn="l" defTabSz="1280160" rtl="0" eaLnBrk="1" latinLnBrk="0" hangingPunct="1">
        <a:lnSpc>
          <a:spcPct val="85000"/>
        </a:lnSpc>
        <a:spcBef>
          <a:spcPct val="0"/>
        </a:spcBef>
        <a:buNone/>
        <a:defRPr sz="6720" kern="1200" spc="-70" baseline="0">
          <a:solidFill>
            <a:schemeClr val="tx1">
              <a:lumMod val="75000"/>
              <a:lumOff val="25000"/>
            </a:schemeClr>
          </a:solidFill>
          <a:latin typeface="+mj-lt"/>
          <a:ea typeface="+mj-ea"/>
          <a:cs typeface="+mj-cs"/>
        </a:defRPr>
      </a:lvl1pPr>
    </p:titleStyle>
    <p:bodyStyle>
      <a:lvl1pPr marL="128016" indent="-128016" algn="l" defTabSz="1280160" rtl="0" eaLnBrk="1" latinLnBrk="0" hangingPunct="1">
        <a:lnSpc>
          <a:spcPct val="90000"/>
        </a:lnSpc>
        <a:spcBef>
          <a:spcPts val="1680"/>
        </a:spcBef>
        <a:spcAft>
          <a:spcPts val="28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537667" indent="-256032" algn="l" defTabSz="1280160" rtl="0" eaLnBrk="1" latinLnBrk="0" hangingPunct="1">
        <a:lnSpc>
          <a:spcPct val="90000"/>
        </a:lnSpc>
        <a:spcBef>
          <a:spcPts val="280"/>
        </a:spcBef>
        <a:spcAft>
          <a:spcPts val="560"/>
        </a:spcAft>
        <a:buClr>
          <a:schemeClr val="accent1"/>
        </a:buClr>
        <a:buFont typeface="Calibri" pitchFamily="34" charset="0"/>
        <a:buChar char="◦"/>
        <a:defRPr sz="2520" kern="1200">
          <a:solidFill>
            <a:schemeClr val="tx1">
              <a:lumMod val="75000"/>
              <a:lumOff val="25000"/>
            </a:schemeClr>
          </a:solidFill>
          <a:latin typeface="+mn-lt"/>
          <a:ea typeface="+mn-ea"/>
          <a:cs typeface="+mn-cs"/>
        </a:defRPr>
      </a:lvl2pPr>
      <a:lvl3pPr marL="793699"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3pPr>
      <a:lvl4pPr marL="1049731"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4pPr>
      <a:lvl5pPr marL="1305763"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5pPr>
      <a:lvl6pPr marL="154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6pPr>
      <a:lvl7pPr marL="182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7pPr>
      <a:lvl8pPr marL="210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8pPr>
      <a:lvl9pPr marL="238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8961120"/>
            <a:ext cx="12801601"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8868042"/>
            <a:ext cx="12801601" cy="923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52144" y="401246"/>
            <a:ext cx="10561320" cy="203106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52143" y="2584028"/>
            <a:ext cx="10561321" cy="5632704"/>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52146" y="9043701"/>
            <a:ext cx="2595884" cy="511175"/>
          </a:xfrm>
          <a:prstGeom prst="rect">
            <a:avLst/>
          </a:prstGeom>
        </p:spPr>
        <p:txBody>
          <a:bodyPr vert="horz" lIns="91440" tIns="45720" rIns="91440" bIns="45720" rtlCol="0" anchor="ctr"/>
          <a:lstStyle>
            <a:lvl1pPr algn="l">
              <a:defRPr sz="1260">
                <a:solidFill>
                  <a:srgbClr val="FFFFFF"/>
                </a:solidFill>
              </a:defRPr>
            </a:lvl1pPr>
          </a:lstStyle>
          <a:p>
            <a:fld id="{F2310D4A-F954-4BAB-B597-099F38C5FB3D}" type="datetimeFigureOut">
              <a:rPr lang="en-AU" smtClean="0"/>
              <a:t>25/07/2019</a:t>
            </a:fld>
            <a:endParaRPr lang="en-AU"/>
          </a:p>
        </p:txBody>
      </p:sp>
      <p:sp>
        <p:nvSpPr>
          <p:cNvPr id="5" name="Footer Placeholder 4"/>
          <p:cNvSpPr>
            <a:spLocks noGrp="1"/>
          </p:cNvSpPr>
          <p:nvPr>
            <p:ph type="ftr" sz="quarter" idx="3"/>
          </p:nvPr>
        </p:nvSpPr>
        <p:spPr>
          <a:xfrm>
            <a:off x="3870495" y="9043701"/>
            <a:ext cx="5063944" cy="511175"/>
          </a:xfrm>
          <a:prstGeom prst="rect">
            <a:avLst/>
          </a:prstGeom>
        </p:spPr>
        <p:txBody>
          <a:bodyPr vert="horz" lIns="91440" tIns="45720" rIns="91440" bIns="45720" rtlCol="0" anchor="ctr"/>
          <a:lstStyle>
            <a:lvl1pPr algn="ctr">
              <a:defRPr sz="126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10395482" y="9043701"/>
            <a:ext cx="1377627" cy="511175"/>
          </a:xfrm>
          <a:prstGeom prst="rect">
            <a:avLst/>
          </a:prstGeom>
        </p:spPr>
        <p:txBody>
          <a:bodyPr vert="horz" lIns="91440" tIns="45720" rIns="91440" bIns="45720" rtlCol="0" anchor="ctr"/>
          <a:lstStyle>
            <a:lvl1pPr algn="r">
              <a:defRPr sz="1470">
                <a:solidFill>
                  <a:srgbClr val="FFFFFF"/>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1191831688"/>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Lst>
  <p:txStyles>
    <p:titleStyle>
      <a:lvl1pPr algn="l" defTabSz="1280160" rtl="0" eaLnBrk="1" latinLnBrk="0" hangingPunct="1">
        <a:lnSpc>
          <a:spcPct val="85000"/>
        </a:lnSpc>
        <a:spcBef>
          <a:spcPct val="0"/>
        </a:spcBef>
        <a:buNone/>
        <a:defRPr sz="6720" kern="1200" spc="-70" baseline="0">
          <a:solidFill>
            <a:schemeClr val="tx1">
              <a:lumMod val="75000"/>
              <a:lumOff val="25000"/>
            </a:schemeClr>
          </a:solidFill>
          <a:latin typeface="+mj-lt"/>
          <a:ea typeface="+mj-ea"/>
          <a:cs typeface="+mj-cs"/>
        </a:defRPr>
      </a:lvl1pPr>
    </p:titleStyle>
    <p:bodyStyle>
      <a:lvl1pPr marL="128016" indent="-128016" algn="l" defTabSz="1280160" rtl="0" eaLnBrk="1" latinLnBrk="0" hangingPunct="1">
        <a:lnSpc>
          <a:spcPct val="90000"/>
        </a:lnSpc>
        <a:spcBef>
          <a:spcPts val="1680"/>
        </a:spcBef>
        <a:spcAft>
          <a:spcPts val="28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537667" indent="-256032" algn="l" defTabSz="1280160" rtl="0" eaLnBrk="1" latinLnBrk="0" hangingPunct="1">
        <a:lnSpc>
          <a:spcPct val="90000"/>
        </a:lnSpc>
        <a:spcBef>
          <a:spcPts val="280"/>
        </a:spcBef>
        <a:spcAft>
          <a:spcPts val="560"/>
        </a:spcAft>
        <a:buClr>
          <a:schemeClr val="accent1"/>
        </a:buClr>
        <a:buFont typeface="Calibri" pitchFamily="34" charset="0"/>
        <a:buChar char="◦"/>
        <a:defRPr sz="2520" kern="1200">
          <a:solidFill>
            <a:schemeClr val="tx1">
              <a:lumMod val="75000"/>
              <a:lumOff val="25000"/>
            </a:schemeClr>
          </a:solidFill>
          <a:latin typeface="+mn-lt"/>
          <a:ea typeface="+mn-ea"/>
          <a:cs typeface="+mn-cs"/>
        </a:defRPr>
      </a:lvl2pPr>
      <a:lvl3pPr marL="793699"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3pPr>
      <a:lvl4pPr marL="1049731"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4pPr>
      <a:lvl5pPr marL="1305763"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5pPr>
      <a:lvl6pPr marL="154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6pPr>
      <a:lvl7pPr marL="182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7pPr>
      <a:lvl8pPr marL="210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8pPr>
      <a:lvl9pPr marL="238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8961120"/>
            <a:ext cx="12801601"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8868042"/>
            <a:ext cx="12801601" cy="930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52144" y="401246"/>
            <a:ext cx="10561320" cy="203106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52143" y="2584028"/>
            <a:ext cx="10561321" cy="5632704"/>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52146" y="9043701"/>
            <a:ext cx="2595884" cy="511175"/>
          </a:xfrm>
          <a:prstGeom prst="rect">
            <a:avLst/>
          </a:prstGeom>
        </p:spPr>
        <p:txBody>
          <a:bodyPr vert="horz" lIns="91440" tIns="45720" rIns="91440" bIns="45720" rtlCol="0" anchor="ctr"/>
          <a:lstStyle>
            <a:lvl1pPr algn="l">
              <a:defRPr sz="1260">
                <a:solidFill>
                  <a:srgbClr val="FFFFFF"/>
                </a:solidFill>
              </a:defRPr>
            </a:lvl1pPr>
          </a:lstStyle>
          <a:p>
            <a:fld id="{F2310D4A-F954-4BAB-B597-099F38C5FB3D}" type="datetimeFigureOut">
              <a:rPr lang="en-AU" smtClean="0"/>
              <a:t>25/07/2019</a:t>
            </a:fld>
            <a:endParaRPr lang="en-AU"/>
          </a:p>
        </p:txBody>
      </p:sp>
      <p:sp>
        <p:nvSpPr>
          <p:cNvPr id="5" name="Footer Placeholder 4"/>
          <p:cNvSpPr>
            <a:spLocks noGrp="1"/>
          </p:cNvSpPr>
          <p:nvPr>
            <p:ph type="ftr" sz="quarter" idx="3"/>
          </p:nvPr>
        </p:nvSpPr>
        <p:spPr>
          <a:xfrm>
            <a:off x="3870495" y="9043701"/>
            <a:ext cx="5063944" cy="511175"/>
          </a:xfrm>
          <a:prstGeom prst="rect">
            <a:avLst/>
          </a:prstGeom>
        </p:spPr>
        <p:txBody>
          <a:bodyPr vert="horz" lIns="91440" tIns="45720" rIns="91440" bIns="45720" rtlCol="0" anchor="ctr"/>
          <a:lstStyle>
            <a:lvl1pPr algn="ctr">
              <a:defRPr sz="126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10395482" y="9043701"/>
            <a:ext cx="1377627" cy="511175"/>
          </a:xfrm>
          <a:prstGeom prst="rect">
            <a:avLst/>
          </a:prstGeom>
        </p:spPr>
        <p:txBody>
          <a:bodyPr vert="horz" lIns="91440" tIns="45720" rIns="91440" bIns="45720" rtlCol="0" anchor="ctr"/>
          <a:lstStyle>
            <a:lvl1pPr algn="r">
              <a:defRPr sz="1470">
                <a:solidFill>
                  <a:srgbClr val="FFFFFF"/>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2667099484"/>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Lst>
  <p:txStyles>
    <p:titleStyle>
      <a:lvl1pPr algn="l" defTabSz="1280160" rtl="0" eaLnBrk="1" latinLnBrk="0" hangingPunct="1">
        <a:lnSpc>
          <a:spcPct val="85000"/>
        </a:lnSpc>
        <a:spcBef>
          <a:spcPct val="0"/>
        </a:spcBef>
        <a:buNone/>
        <a:defRPr sz="6720" kern="1200" spc="-70" baseline="0">
          <a:solidFill>
            <a:schemeClr val="tx1">
              <a:lumMod val="75000"/>
              <a:lumOff val="25000"/>
            </a:schemeClr>
          </a:solidFill>
          <a:latin typeface="+mj-lt"/>
          <a:ea typeface="+mj-ea"/>
          <a:cs typeface="+mj-cs"/>
        </a:defRPr>
      </a:lvl1pPr>
    </p:titleStyle>
    <p:bodyStyle>
      <a:lvl1pPr marL="128016" indent="-128016" algn="l" defTabSz="1280160" rtl="0" eaLnBrk="1" latinLnBrk="0" hangingPunct="1">
        <a:lnSpc>
          <a:spcPct val="90000"/>
        </a:lnSpc>
        <a:spcBef>
          <a:spcPts val="1680"/>
        </a:spcBef>
        <a:spcAft>
          <a:spcPts val="28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537667" indent="-256032" algn="l" defTabSz="1280160" rtl="0" eaLnBrk="1" latinLnBrk="0" hangingPunct="1">
        <a:lnSpc>
          <a:spcPct val="90000"/>
        </a:lnSpc>
        <a:spcBef>
          <a:spcPts val="280"/>
        </a:spcBef>
        <a:spcAft>
          <a:spcPts val="560"/>
        </a:spcAft>
        <a:buClr>
          <a:schemeClr val="accent1"/>
        </a:buClr>
        <a:buFont typeface="Calibri" pitchFamily="34" charset="0"/>
        <a:buChar char="◦"/>
        <a:defRPr sz="2520" kern="1200">
          <a:solidFill>
            <a:schemeClr val="tx1">
              <a:lumMod val="75000"/>
              <a:lumOff val="25000"/>
            </a:schemeClr>
          </a:solidFill>
          <a:latin typeface="+mn-lt"/>
          <a:ea typeface="+mn-ea"/>
          <a:cs typeface="+mn-cs"/>
        </a:defRPr>
      </a:lvl2pPr>
      <a:lvl3pPr marL="793699"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3pPr>
      <a:lvl4pPr marL="1049731"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4pPr>
      <a:lvl5pPr marL="1305763"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5pPr>
      <a:lvl6pPr marL="154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6pPr>
      <a:lvl7pPr marL="182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7pPr>
      <a:lvl8pPr marL="210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8pPr>
      <a:lvl9pPr marL="238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8961120"/>
            <a:ext cx="12801601"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8868042"/>
            <a:ext cx="12801601" cy="930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52144" y="401246"/>
            <a:ext cx="10561320" cy="203106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52143" y="2584028"/>
            <a:ext cx="10561321" cy="5632704"/>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52146" y="9043701"/>
            <a:ext cx="2595884" cy="511175"/>
          </a:xfrm>
          <a:prstGeom prst="rect">
            <a:avLst/>
          </a:prstGeom>
        </p:spPr>
        <p:txBody>
          <a:bodyPr vert="horz" lIns="91440" tIns="45720" rIns="91440" bIns="45720" rtlCol="0" anchor="ctr"/>
          <a:lstStyle>
            <a:lvl1pPr algn="l">
              <a:defRPr sz="1260">
                <a:solidFill>
                  <a:srgbClr val="FFFFFF"/>
                </a:solidFill>
              </a:defRPr>
            </a:lvl1pPr>
          </a:lstStyle>
          <a:p>
            <a:fld id="{F2310D4A-F954-4BAB-B597-099F38C5FB3D}" type="datetimeFigureOut">
              <a:rPr lang="en-AU" smtClean="0"/>
              <a:t>25/07/2019</a:t>
            </a:fld>
            <a:endParaRPr lang="en-AU"/>
          </a:p>
        </p:txBody>
      </p:sp>
      <p:sp>
        <p:nvSpPr>
          <p:cNvPr id="5" name="Footer Placeholder 4"/>
          <p:cNvSpPr>
            <a:spLocks noGrp="1"/>
          </p:cNvSpPr>
          <p:nvPr>
            <p:ph type="ftr" sz="quarter" idx="3"/>
          </p:nvPr>
        </p:nvSpPr>
        <p:spPr>
          <a:xfrm>
            <a:off x="3870495" y="9043701"/>
            <a:ext cx="5063944" cy="511175"/>
          </a:xfrm>
          <a:prstGeom prst="rect">
            <a:avLst/>
          </a:prstGeom>
        </p:spPr>
        <p:txBody>
          <a:bodyPr vert="horz" lIns="91440" tIns="45720" rIns="91440" bIns="45720" rtlCol="0" anchor="ctr"/>
          <a:lstStyle>
            <a:lvl1pPr algn="ctr">
              <a:defRPr sz="126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10395482" y="9043701"/>
            <a:ext cx="1377627" cy="511175"/>
          </a:xfrm>
          <a:prstGeom prst="rect">
            <a:avLst/>
          </a:prstGeom>
        </p:spPr>
        <p:txBody>
          <a:bodyPr vert="horz" lIns="91440" tIns="45720" rIns="91440" bIns="45720" rtlCol="0" anchor="ctr"/>
          <a:lstStyle>
            <a:lvl1pPr algn="r">
              <a:defRPr sz="1470">
                <a:solidFill>
                  <a:srgbClr val="FFFFFF"/>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1543955468"/>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Lst>
  <p:txStyles>
    <p:titleStyle>
      <a:lvl1pPr algn="l" defTabSz="1280160" rtl="0" eaLnBrk="1" latinLnBrk="0" hangingPunct="1">
        <a:lnSpc>
          <a:spcPct val="85000"/>
        </a:lnSpc>
        <a:spcBef>
          <a:spcPct val="0"/>
        </a:spcBef>
        <a:buNone/>
        <a:defRPr sz="6720" kern="1200" spc="-70" baseline="0">
          <a:solidFill>
            <a:schemeClr val="tx1">
              <a:lumMod val="75000"/>
              <a:lumOff val="25000"/>
            </a:schemeClr>
          </a:solidFill>
          <a:latin typeface="+mj-lt"/>
          <a:ea typeface="+mj-ea"/>
          <a:cs typeface="+mj-cs"/>
        </a:defRPr>
      </a:lvl1pPr>
    </p:titleStyle>
    <p:bodyStyle>
      <a:lvl1pPr marL="128016" indent="-128016" algn="l" defTabSz="1280160" rtl="0" eaLnBrk="1" latinLnBrk="0" hangingPunct="1">
        <a:lnSpc>
          <a:spcPct val="90000"/>
        </a:lnSpc>
        <a:spcBef>
          <a:spcPts val="1680"/>
        </a:spcBef>
        <a:spcAft>
          <a:spcPts val="28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537667" indent="-256032" algn="l" defTabSz="1280160" rtl="0" eaLnBrk="1" latinLnBrk="0" hangingPunct="1">
        <a:lnSpc>
          <a:spcPct val="90000"/>
        </a:lnSpc>
        <a:spcBef>
          <a:spcPts val="280"/>
        </a:spcBef>
        <a:spcAft>
          <a:spcPts val="560"/>
        </a:spcAft>
        <a:buClr>
          <a:schemeClr val="accent1"/>
        </a:buClr>
        <a:buFont typeface="Calibri" pitchFamily="34" charset="0"/>
        <a:buChar char="◦"/>
        <a:defRPr sz="2520" kern="1200">
          <a:solidFill>
            <a:schemeClr val="tx1">
              <a:lumMod val="75000"/>
              <a:lumOff val="25000"/>
            </a:schemeClr>
          </a:solidFill>
          <a:latin typeface="+mn-lt"/>
          <a:ea typeface="+mn-ea"/>
          <a:cs typeface="+mn-cs"/>
        </a:defRPr>
      </a:lvl2pPr>
      <a:lvl3pPr marL="793699"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3pPr>
      <a:lvl4pPr marL="1049731"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4pPr>
      <a:lvl5pPr marL="1305763"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5pPr>
      <a:lvl6pPr marL="154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6pPr>
      <a:lvl7pPr marL="182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7pPr>
      <a:lvl8pPr marL="210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8pPr>
      <a:lvl9pPr marL="238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8961120"/>
            <a:ext cx="12801601"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8868042"/>
            <a:ext cx="12801601" cy="930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52144" y="401246"/>
            <a:ext cx="10561320" cy="203106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52143" y="2584028"/>
            <a:ext cx="10561321" cy="5632704"/>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52146" y="9043701"/>
            <a:ext cx="2595884" cy="511175"/>
          </a:xfrm>
          <a:prstGeom prst="rect">
            <a:avLst/>
          </a:prstGeom>
        </p:spPr>
        <p:txBody>
          <a:bodyPr vert="horz" lIns="91440" tIns="45720" rIns="91440" bIns="45720" rtlCol="0" anchor="ctr"/>
          <a:lstStyle>
            <a:lvl1pPr algn="l">
              <a:defRPr sz="1260">
                <a:solidFill>
                  <a:srgbClr val="FFFFFF"/>
                </a:solidFill>
              </a:defRPr>
            </a:lvl1pPr>
          </a:lstStyle>
          <a:p>
            <a:fld id="{F2310D4A-F954-4BAB-B597-099F38C5FB3D}" type="datetimeFigureOut">
              <a:rPr lang="en-AU" smtClean="0"/>
              <a:t>25/07/2019</a:t>
            </a:fld>
            <a:endParaRPr lang="en-AU"/>
          </a:p>
        </p:txBody>
      </p:sp>
      <p:sp>
        <p:nvSpPr>
          <p:cNvPr id="5" name="Footer Placeholder 4"/>
          <p:cNvSpPr>
            <a:spLocks noGrp="1"/>
          </p:cNvSpPr>
          <p:nvPr>
            <p:ph type="ftr" sz="quarter" idx="3"/>
          </p:nvPr>
        </p:nvSpPr>
        <p:spPr>
          <a:xfrm>
            <a:off x="3870495" y="9043701"/>
            <a:ext cx="5063944" cy="511175"/>
          </a:xfrm>
          <a:prstGeom prst="rect">
            <a:avLst/>
          </a:prstGeom>
        </p:spPr>
        <p:txBody>
          <a:bodyPr vert="horz" lIns="91440" tIns="45720" rIns="91440" bIns="45720" rtlCol="0" anchor="ctr"/>
          <a:lstStyle>
            <a:lvl1pPr algn="ctr">
              <a:defRPr sz="126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10395482" y="9043701"/>
            <a:ext cx="1377627" cy="511175"/>
          </a:xfrm>
          <a:prstGeom prst="rect">
            <a:avLst/>
          </a:prstGeom>
        </p:spPr>
        <p:txBody>
          <a:bodyPr vert="horz" lIns="91440" tIns="45720" rIns="91440" bIns="45720" rtlCol="0" anchor="ctr"/>
          <a:lstStyle>
            <a:lvl1pPr algn="r">
              <a:defRPr sz="1470">
                <a:solidFill>
                  <a:srgbClr val="FFFFFF"/>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2023918318"/>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Lst>
  <p:txStyles>
    <p:titleStyle>
      <a:lvl1pPr algn="l" defTabSz="1280160" rtl="0" eaLnBrk="1" latinLnBrk="0" hangingPunct="1">
        <a:lnSpc>
          <a:spcPct val="85000"/>
        </a:lnSpc>
        <a:spcBef>
          <a:spcPct val="0"/>
        </a:spcBef>
        <a:buNone/>
        <a:defRPr sz="6720" kern="1200" spc="-70" baseline="0">
          <a:solidFill>
            <a:schemeClr val="tx1">
              <a:lumMod val="75000"/>
              <a:lumOff val="25000"/>
            </a:schemeClr>
          </a:solidFill>
          <a:latin typeface="+mj-lt"/>
          <a:ea typeface="+mj-ea"/>
          <a:cs typeface="+mj-cs"/>
        </a:defRPr>
      </a:lvl1pPr>
    </p:titleStyle>
    <p:bodyStyle>
      <a:lvl1pPr marL="128016" indent="-128016" algn="l" defTabSz="1280160" rtl="0" eaLnBrk="1" latinLnBrk="0" hangingPunct="1">
        <a:lnSpc>
          <a:spcPct val="90000"/>
        </a:lnSpc>
        <a:spcBef>
          <a:spcPts val="1680"/>
        </a:spcBef>
        <a:spcAft>
          <a:spcPts val="28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537667" indent="-256032" algn="l" defTabSz="1280160" rtl="0" eaLnBrk="1" latinLnBrk="0" hangingPunct="1">
        <a:lnSpc>
          <a:spcPct val="90000"/>
        </a:lnSpc>
        <a:spcBef>
          <a:spcPts val="280"/>
        </a:spcBef>
        <a:spcAft>
          <a:spcPts val="560"/>
        </a:spcAft>
        <a:buClr>
          <a:schemeClr val="accent1"/>
        </a:buClr>
        <a:buFont typeface="Calibri" pitchFamily="34" charset="0"/>
        <a:buChar char="◦"/>
        <a:defRPr sz="2520" kern="1200">
          <a:solidFill>
            <a:schemeClr val="tx1">
              <a:lumMod val="75000"/>
              <a:lumOff val="25000"/>
            </a:schemeClr>
          </a:solidFill>
          <a:latin typeface="+mn-lt"/>
          <a:ea typeface="+mn-ea"/>
          <a:cs typeface="+mn-cs"/>
        </a:defRPr>
      </a:lvl2pPr>
      <a:lvl3pPr marL="793699"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3pPr>
      <a:lvl4pPr marL="1049731"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4pPr>
      <a:lvl5pPr marL="1305763"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5pPr>
      <a:lvl6pPr marL="154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6pPr>
      <a:lvl7pPr marL="182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7pPr>
      <a:lvl8pPr marL="210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8pPr>
      <a:lvl9pPr marL="238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8961120"/>
            <a:ext cx="12801601"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8868042"/>
            <a:ext cx="12801601" cy="923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52144" y="401246"/>
            <a:ext cx="10561320" cy="203106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52143" y="2584028"/>
            <a:ext cx="10561321" cy="5632704"/>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52146" y="9043701"/>
            <a:ext cx="2595884" cy="511175"/>
          </a:xfrm>
          <a:prstGeom prst="rect">
            <a:avLst/>
          </a:prstGeom>
        </p:spPr>
        <p:txBody>
          <a:bodyPr vert="horz" lIns="91440" tIns="45720" rIns="91440" bIns="45720" rtlCol="0" anchor="ctr"/>
          <a:lstStyle>
            <a:lvl1pPr algn="l">
              <a:defRPr sz="1260">
                <a:solidFill>
                  <a:srgbClr val="FFFFFF"/>
                </a:solidFill>
              </a:defRPr>
            </a:lvl1pPr>
          </a:lstStyle>
          <a:p>
            <a:fld id="{F2310D4A-F954-4BAB-B597-099F38C5FB3D}" type="datetimeFigureOut">
              <a:rPr lang="en-AU" smtClean="0"/>
              <a:t>25/07/2019</a:t>
            </a:fld>
            <a:endParaRPr lang="en-AU"/>
          </a:p>
        </p:txBody>
      </p:sp>
      <p:sp>
        <p:nvSpPr>
          <p:cNvPr id="5" name="Footer Placeholder 4"/>
          <p:cNvSpPr>
            <a:spLocks noGrp="1"/>
          </p:cNvSpPr>
          <p:nvPr>
            <p:ph type="ftr" sz="quarter" idx="3"/>
          </p:nvPr>
        </p:nvSpPr>
        <p:spPr>
          <a:xfrm>
            <a:off x="3870495" y="9043701"/>
            <a:ext cx="5063944" cy="511175"/>
          </a:xfrm>
          <a:prstGeom prst="rect">
            <a:avLst/>
          </a:prstGeom>
        </p:spPr>
        <p:txBody>
          <a:bodyPr vert="horz" lIns="91440" tIns="45720" rIns="91440" bIns="45720" rtlCol="0" anchor="ctr"/>
          <a:lstStyle>
            <a:lvl1pPr algn="ctr">
              <a:defRPr sz="126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10395482" y="9043701"/>
            <a:ext cx="1377627" cy="511175"/>
          </a:xfrm>
          <a:prstGeom prst="rect">
            <a:avLst/>
          </a:prstGeom>
        </p:spPr>
        <p:txBody>
          <a:bodyPr vert="horz" lIns="91440" tIns="45720" rIns="91440" bIns="45720" rtlCol="0" anchor="ctr"/>
          <a:lstStyle>
            <a:lvl1pPr algn="r">
              <a:defRPr sz="1470">
                <a:solidFill>
                  <a:srgbClr val="FFFFFF"/>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3884804501"/>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Lst>
  <p:txStyles>
    <p:titleStyle>
      <a:lvl1pPr algn="l" defTabSz="1280160" rtl="0" eaLnBrk="1" latinLnBrk="0" hangingPunct="1">
        <a:lnSpc>
          <a:spcPct val="85000"/>
        </a:lnSpc>
        <a:spcBef>
          <a:spcPct val="0"/>
        </a:spcBef>
        <a:buNone/>
        <a:defRPr sz="6720" kern="1200" spc="-70" baseline="0">
          <a:solidFill>
            <a:schemeClr val="tx1">
              <a:lumMod val="75000"/>
              <a:lumOff val="25000"/>
            </a:schemeClr>
          </a:solidFill>
          <a:latin typeface="+mj-lt"/>
          <a:ea typeface="+mj-ea"/>
          <a:cs typeface="+mj-cs"/>
        </a:defRPr>
      </a:lvl1pPr>
    </p:titleStyle>
    <p:bodyStyle>
      <a:lvl1pPr marL="128016" indent="-128016" algn="l" defTabSz="1280160" rtl="0" eaLnBrk="1" latinLnBrk="0" hangingPunct="1">
        <a:lnSpc>
          <a:spcPct val="90000"/>
        </a:lnSpc>
        <a:spcBef>
          <a:spcPts val="1680"/>
        </a:spcBef>
        <a:spcAft>
          <a:spcPts val="28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537667" indent="-256032" algn="l" defTabSz="1280160" rtl="0" eaLnBrk="1" latinLnBrk="0" hangingPunct="1">
        <a:lnSpc>
          <a:spcPct val="90000"/>
        </a:lnSpc>
        <a:spcBef>
          <a:spcPts val="280"/>
        </a:spcBef>
        <a:spcAft>
          <a:spcPts val="560"/>
        </a:spcAft>
        <a:buClr>
          <a:schemeClr val="accent1"/>
        </a:buClr>
        <a:buFont typeface="Calibri" pitchFamily="34" charset="0"/>
        <a:buChar char="◦"/>
        <a:defRPr sz="2520" kern="1200">
          <a:solidFill>
            <a:schemeClr val="tx1">
              <a:lumMod val="75000"/>
              <a:lumOff val="25000"/>
            </a:schemeClr>
          </a:solidFill>
          <a:latin typeface="+mn-lt"/>
          <a:ea typeface="+mn-ea"/>
          <a:cs typeface="+mn-cs"/>
        </a:defRPr>
      </a:lvl2pPr>
      <a:lvl3pPr marL="793699"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3pPr>
      <a:lvl4pPr marL="1049731"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4pPr>
      <a:lvl5pPr marL="1305763"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5pPr>
      <a:lvl6pPr marL="154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6pPr>
      <a:lvl7pPr marL="182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7pPr>
      <a:lvl8pPr marL="210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8pPr>
      <a:lvl9pPr marL="238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8961120"/>
            <a:ext cx="12801601"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8868042"/>
            <a:ext cx="12801601" cy="923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52144" y="401246"/>
            <a:ext cx="10561320" cy="203106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52143" y="2584028"/>
            <a:ext cx="10561321" cy="5632704"/>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52146" y="9043701"/>
            <a:ext cx="2595884" cy="511175"/>
          </a:xfrm>
          <a:prstGeom prst="rect">
            <a:avLst/>
          </a:prstGeom>
        </p:spPr>
        <p:txBody>
          <a:bodyPr vert="horz" lIns="91440" tIns="45720" rIns="91440" bIns="45720" rtlCol="0" anchor="ctr"/>
          <a:lstStyle>
            <a:lvl1pPr algn="l">
              <a:defRPr sz="1260">
                <a:solidFill>
                  <a:srgbClr val="FFFFFF"/>
                </a:solidFill>
              </a:defRPr>
            </a:lvl1pPr>
          </a:lstStyle>
          <a:p>
            <a:fld id="{F2310D4A-F954-4BAB-B597-099F38C5FB3D}" type="datetimeFigureOut">
              <a:rPr lang="en-AU" smtClean="0"/>
              <a:t>25/07/2019</a:t>
            </a:fld>
            <a:endParaRPr lang="en-AU"/>
          </a:p>
        </p:txBody>
      </p:sp>
      <p:sp>
        <p:nvSpPr>
          <p:cNvPr id="5" name="Footer Placeholder 4"/>
          <p:cNvSpPr>
            <a:spLocks noGrp="1"/>
          </p:cNvSpPr>
          <p:nvPr>
            <p:ph type="ftr" sz="quarter" idx="3"/>
          </p:nvPr>
        </p:nvSpPr>
        <p:spPr>
          <a:xfrm>
            <a:off x="3870495" y="9043701"/>
            <a:ext cx="5063944" cy="511175"/>
          </a:xfrm>
          <a:prstGeom prst="rect">
            <a:avLst/>
          </a:prstGeom>
        </p:spPr>
        <p:txBody>
          <a:bodyPr vert="horz" lIns="91440" tIns="45720" rIns="91440" bIns="45720" rtlCol="0" anchor="ctr"/>
          <a:lstStyle>
            <a:lvl1pPr algn="ctr">
              <a:defRPr sz="126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10395482" y="9043701"/>
            <a:ext cx="1377627" cy="511175"/>
          </a:xfrm>
          <a:prstGeom prst="rect">
            <a:avLst/>
          </a:prstGeom>
        </p:spPr>
        <p:txBody>
          <a:bodyPr vert="horz" lIns="91440" tIns="45720" rIns="91440" bIns="45720" rtlCol="0" anchor="ctr"/>
          <a:lstStyle>
            <a:lvl1pPr algn="r">
              <a:defRPr sz="1470">
                <a:solidFill>
                  <a:srgbClr val="FFFFFF"/>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9605764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l" defTabSz="1280160" rtl="0" eaLnBrk="1" latinLnBrk="0" hangingPunct="1">
        <a:lnSpc>
          <a:spcPct val="85000"/>
        </a:lnSpc>
        <a:spcBef>
          <a:spcPct val="0"/>
        </a:spcBef>
        <a:buNone/>
        <a:defRPr sz="6720" kern="1200" spc="-70" baseline="0">
          <a:solidFill>
            <a:schemeClr val="tx1">
              <a:lumMod val="75000"/>
              <a:lumOff val="25000"/>
            </a:schemeClr>
          </a:solidFill>
          <a:latin typeface="+mj-lt"/>
          <a:ea typeface="+mj-ea"/>
          <a:cs typeface="+mj-cs"/>
        </a:defRPr>
      </a:lvl1pPr>
    </p:titleStyle>
    <p:bodyStyle>
      <a:lvl1pPr marL="128016" indent="-128016" algn="l" defTabSz="1280160" rtl="0" eaLnBrk="1" latinLnBrk="0" hangingPunct="1">
        <a:lnSpc>
          <a:spcPct val="90000"/>
        </a:lnSpc>
        <a:spcBef>
          <a:spcPts val="1680"/>
        </a:spcBef>
        <a:spcAft>
          <a:spcPts val="28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537667" indent="-256032" algn="l" defTabSz="1280160" rtl="0" eaLnBrk="1" latinLnBrk="0" hangingPunct="1">
        <a:lnSpc>
          <a:spcPct val="90000"/>
        </a:lnSpc>
        <a:spcBef>
          <a:spcPts val="280"/>
        </a:spcBef>
        <a:spcAft>
          <a:spcPts val="560"/>
        </a:spcAft>
        <a:buClr>
          <a:schemeClr val="accent1"/>
        </a:buClr>
        <a:buFont typeface="Calibri" pitchFamily="34" charset="0"/>
        <a:buChar char="◦"/>
        <a:defRPr sz="2520" kern="1200">
          <a:solidFill>
            <a:schemeClr val="tx1">
              <a:lumMod val="75000"/>
              <a:lumOff val="25000"/>
            </a:schemeClr>
          </a:solidFill>
          <a:latin typeface="+mn-lt"/>
          <a:ea typeface="+mn-ea"/>
          <a:cs typeface="+mn-cs"/>
        </a:defRPr>
      </a:lvl2pPr>
      <a:lvl3pPr marL="793699"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3pPr>
      <a:lvl4pPr marL="1049731"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4pPr>
      <a:lvl5pPr marL="1305763"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5pPr>
      <a:lvl6pPr marL="154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6pPr>
      <a:lvl7pPr marL="182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7pPr>
      <a:lvl8pPr marL="210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8pPr>
      <a:lvl9pPr marL="238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8961120"/>
            <a:ext cx="12801601"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8868042"/>
            <a:ext cx="12801601" cy="923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52144" y="401246"/>
            <a:ext cx="10561320" cy="203106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52143" y="2584028"/>
            <a:ext cx="10561321" cy="5632704"/>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52146" y="9043701"/>
            <a:ext cx="2595884" cy="511175"/>
          </a:xfrm>
          <a:prstGeom prst="rect">
            <a:avLst/>
          </a:prstGeom>
        </p:spPr>
        <p:txBody>
          <a:bodyPr vert="horz" lIns="91440" tIns="45720" rIns="91440" bIns="45720" rtlCol="0" anchor="ctr"/>
          <a:lstStyle>
            <a:lvl1pPr algn="l">
              <a:defRPr sz="1260">
                <a:solidFill>
                  <a:srgbClr val="FFFFFF"/>
                </a:solidFill>
              </a:defRPr>
            </a:lvl1pPr>
          </a:lstStyle>
          <a:p>
            <a:fld id="{F2310D4A-F954-4BAB-B597-099F38C5FB3D}" type="datetimeFigureOut">
              <a:rPr lang="en-AU" smtClean="0"/>
              <a:t>25/07/2019</a:t>
            </a:fld>
            <a:endParaRPr lang="en-AU"/>
          </a:p>
        </p:txBody>
      </p:sp>
      <p:sp>
        <p:nvSpPr>
          <p:cNvPr id="5" name="Footer Placeholder 4"/>
          <p:cNvSpPr>
            <a:spLocks noGrp="1"/>
          </p:cNvSpPr>
          <p:nvPr>
            <p:ph type="ftr" sz="quarter" idx="3"/>
          </p:nvPr>
        </p:nvSpPr>
        <p:spPr>
          <a:xfrm>
            <a:off x="3870495" y="9043701"/>
            <a:ext cx="5063944" cy="511175"/>
          </a:xfrm>
          <a:prstGeom prst="rect">
            <a:avLst/>
          </a:prstGeom>
        </p:spPr>
        <p:txBody>
          <a:bodyPr vert="horz" lIns="91440" tIns="45720" rIns="91440" bIns="45720" rtlCol="0" anchor="ctr"/>
          <a:lstStyle>
            <a:lvl1pPr algn="ctr">
              <a:defRPr sz="126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10395482" y="9043701"/>
            <a:ext cx="1377627" cy="511175"/>
          </a:xfrm>
          <a:prstGeom prst="rect">
            <a:avLst/>
          </a:prstGeom>
        </p:spPr>
        <p:txBody>
          <a:bodyPr vert="horz" lIns="91440" tIns="45720" rIns="91440" bIns="45720" rtlCol="0" anchor="ctr"/>
          <a:lstStyle>
            <a:lvl1pPr algn="r">
              <a:defRPr sz="1470">
                <a:solidFill>
                  <a:srgbClr val="FFFFFF"/>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283263496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txStyles>
    <p:titleStyle>
      <a:lvl1pPr algn="l" defTabSz="1280160" rtl="0" eaLnBrk="1" latinLnBrk="0" hangingPunct="1">
        <a:lnSpc>
          <a:spcPct val="85000"/>
        </a:lnSpc>
        <a:spcBef>
          <a:spcPct val="0"/>
        </a:spcBef>
        <a:buNone/>
        <a:defRPr sz="6720" kern="1200" spc="-70" baseline="0">
          <a:solidFill>
            <a:schemeClr val="tx1">
              <a:lumMod val="75000"/>
              <a:lumOff val="25000"/>
            </a:schemeClr>
          </a:solidFill>
          <a:latin typeface="+mj-lt"/>
          <a:ea typeface="+mj-ea"/>
          <a:cs typeface="+mj-cs"/>
        </a:defRPr>
      </a:lvl1pPr>
    </p:titleStyle>
    <p:bodyStyle>
      <a:lvl1pPr marL="128016" indent="-128016" algn="l" defTabSz="1280160" rtl="0" eaLnBrk="1" latinLnBrk="0" hangingPunct="1">
        <a:lnSpc>
          <a:spcPct val="90000"/>
        </a:lnSpc>
        <a:spcBef>
          <a:spcPts val="1680"/>
        </a:spcBef>
        <a:spcAft>
          <a:spcPts val="28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537667" indent="-256032" algn="l" defTabSz="1280160" rtl="0" eaLnBrk="1" latinLnBrk="0" hangingPunct="1">
        <a:lnSpc>
          <a:spcPct val="90000"/>
        </a:lnSpc>
        <a:spcBef>
          <a:spcPts val="280"/>
        </a:spcBef>
        <a:spcAft>
          <a:spcPts val="560"/>
        </a:spcAft>
        <a:buClr>
          <a:schemeClr val="accent1"/>
        </a:buClr>
        <a:buFont typeface="Calibri" pitchFamily="34" charset="0"/>
        <a:buChar char="◦"/>
        <a:defRPr sz="2520" kern="1200">
          <a:solidFill>
            <a:schemeClr val="tx1">
              <a:lumMod val="75000"/>
              <a:lumOff val="25000"/>
            </a:schemeClr>
          </a:solidFill>
          <a:latin typeface="+mn-lt"/>
          <a:ea typeface="+mn-ea"/>
          <a:cs typeface="+mn-cs"/>
        </a:defRPr>
      </a:lvl2pPr>
      <a:lvl3pPr marL="793699"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3pPr>
      <a:lvl4pPr marL="1049731"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4pPr>
      <a:lvl5pPr marL="1305763"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5pPr>
      <a:lvl6pPr marL="154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6pPr>
      <a:lvl7pPr marL="182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7pPr>
      <a:lvl8pPr marL="210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8pPr>
      <a:lvl9pPr marL="238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8961120"/>
            <a:ext cx="12801601"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8868042"/>
            <a:ext cx="12801601" cy="930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52144" y="401246"/>
            <a:ext cx="10561320" cy="203106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52143" y="2584028"/>
            <a:ext cx="10561321" cy="5632704"/>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52146" y="9043701"/>
            <a:ext cx="2595884" cy="511175"/>
          </a:xfrm>
          <a:prstGeom prst="rect">
            <a:avLst/>
          </a:prstGeom>
        </p:spPr>
        <p:txBody>
          <a:bodyPr vert="horz" lIns="91440" tIns="45720" rIns="91440" bIns="45720" rtlCol="0" anchor="ctr"/>
          <a:lstStyle>
            <a:lvl1pPr algn="l">
              <a:defRPr sz="1260">
                <a:solidFill>
                  <a:srgbClr val="FFFFFF"/>
                </a:solidFill>
              </a:defRPr>
            </a:lvl1pPr>
          </a:lstStyle>
          <a:p>
            <a:fld id="{F2310D4A-F954-4BAB-B597-099F38C5FB3D}" type="datetimeFigureOut">
              <a:rPr lang="en-AU" smtClean="0"/>
              <a:t>25/07/2019</a:t>
            </a:fld>
            <a:endParaRPr lang="en-AU"/>
          </a:p>
        </p:txBody>
      </p:sp>
      <p:sp>
        <p:nvSpPr>
          <p:cNvPr id="5" name="Footer Placeholder 4"/>
          <p:cNvSpPr>
            <a:spLocks noGrp="1"/>
          </p:cNvSpPr>
          <p:nvPr>
            <p:ph type="ftr" sz="quarter" idx="3"/>
          </p:nvPr>
        </p:nvSpPr>
        <p:spPr>
          <a:xfrm>
            <a:off x="3870495" y="9043701"/>
            <a:ext cx="5063944" cy="511175"/>
          </a:xfrm>
          <a:prstGeom prst="rect">
            <a:avLst/>
          </a:prstGeom>
        </p:spPr>
        <p:txBody>
          <a:bodyPr vert="horz" lIns="91440" tIns="45720" rIns="91440" bIns="45720" rtlCol="0" anchor="ctr"/>
          <a:lstStyle>
            <a:lvl1pPr algn="ctr">
              <a:defRPr sz="126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10395482" y="9043701"/>
            <a:ext cx="1377627" cy="511175"/>
          </a:xfrm>
          <a:prstGeom prst="rect">
            <a:avLst/>
          </a:prstGeom>
        </p:spPr>
        <p:txBody>
          <a:bodyPr vert="horz" lIns="91440" tIns="45720" rIns="91440" bIns="45720" rtlCol="0" anchor="ctr"/>
          <a:lstStyle>
            <a:lvl1pPr algn="r">
              <a:defRPr sz="1470">
                <a:solidFill>
                  <a:srgbClr val="FFFFFF"/>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45461046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Lst>
  <p:txStyles>
    <p:titleStyle>
      <a:lvl1pPr algn="l" defTabSz="1280160" rtl="0" eaLnBrk="1" latinLnBrk="0" hangingPunct="1">
        <a:lnSpc>
          <a:spcPct val="85000"/>
        </a:lnSpc>
        <a:spcBef>
          <a:spcPct val="0"/>
        </a:spcBef>
        <a:buNone/>
        <a:defRPr sz="6720" kern="1200" spc="-70" baseline="0">
          <a:solidFill>
            <a:schemeClr val="tx1">
              <a:lumMod val="75000"/>
              <a:lumOff val="25000"/>
            </a:schemeClr>
          </a:solidFill>
          <a:latin typeface="+mj-lt"/>
          <a:ea typeface="+mj-ea"/>
          <a:cs typeface="+mj-cs"/>
        </a:defRPr>
      </a:lvl1pPr>
    </p:titleStyle>
    <p:bodyStyle>
      <a:lvl1pPr marL="128016" indent="-128016" algn="l" defTabSz="1280160" rtl="0" eaLnBrk="1" latinLnBrk="0" hangingPunct="1">
        <a:lnSpc>
          <a:spcPct val="90000"/>
        </a:lnSpc>
        <a:spcBef>
          <a:spcPts val="1680"/>
        </a:spcBef>
        <a:spcAft>
          <a:spcPts val="28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537667" indent="-256032" algn="l" defTabSz="1280160" rtl="0" eaLnBrk="1" latinLnBrk="0" hangingPunct="1">
        <a:lnSpc>
          <a:spcPct val="90000"/>
        </a:lnSpc>
        <a:spcBef>
          <a:spcPts val="280"/>
        </a:spcBef>
        <a:spcAft>
          <a:spcPts val="560"/>
        </a:spcAft>
        <a:buClr>
          <a:schemeClr val="accent1"/>
        </a:buClr>
        <a:buFont typeface="Calibri" pitchFamily="34" charset="0"/>
        <a:buChar char="◦"/>
        <a:defRPr sz="2520" kern="1200">
          <a:solidFill>
            <a:schemeClr val="tx1">
              <a:lumMod val="75000"/>
              <a:lumOff val="25000"/>
            </a:schemeClr>
          </a:solidFill>
          <a:latin typeface="+mn-lt"/>
          <a:ea typeface="+mn-ea"/>
          <a:cs typeface="+mn-cs"/>
        </a:defRPr>
      </a:lvl2pPr>
      <a:lvl3pPr marL="793699"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3pPr>
      <a:lvl4pPr marL="1049731"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4pPr>
      <a:lvl5pPr marL="1305763"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5pPr>
      <a:lvl6pPr marL="154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6pPr>
      <a:lvl7pPr marL="182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7pPr>
      <a:lvl8pPr marL="210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8pPr>
      <a:lvl9pPr marL="238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8961120"/>
            <a:ext cx="12801601"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8868042"/>
            <a:ext cx="12801601" cy="923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52144" y="401246"/>
            <a:ext cx="10561320" cy="203106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52143" y="2584028"/>
            <a:ext cx="10561321" cy="5632704"/>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52146" y="9043701"/>
            <a:ext cx="2595884" cy="511175"/>
          </a:xfrm>
          <a:prstGeom prst="rect">
            <a:avLst/>
          </a:prstGeom>
        </p:spPr>
        <p:txBody>
          <a:bodyPr vert="horz" lIns="91440" tIns="45720" rIns="91440" bIns="45720" rtlCol="0" anchor="ctr"/>
          <a:lstStyle>
            <a:lvl1pPr algn="l">
              <a:defRPr sz="1260">
                <a:solidFill>
                  <a:srgbClr val="FFFFFF"/>
                </a:solidFill>
              </a:defRPr>
            </a:lvl1pPr>
          </a:lstStyle>
          <a:p>
            <a:fld id="{F2310D4A-F954-4BAB-B597-099F38C5FB3D}" type="datetimeFigureOut">
              <a:rPr lang="en-AU" smtClean="0"/>
              <a:t>25/07/2019</a:t>
            </a:fld>
            <a:endParaRPr lang="en-AU"/>
          </a:p>
        </p:txBody>
      </p:sp>
      <p:sp>
        <p:nvSpPr>
          <p:cNvPr id="5" name="Footer Placeholder 4"/>
          <p:cNvSpPr>
            <a:spLocks noGrp="1"/>
          </p:cNvSpPr>
          <p:nvPr>
            <p:ph type="ftr" sz="quarter" idx="3"/>
          </p:nvPr>
        </p:nvSpPr>
        <p:spPr>
          <a:xfrm>
            <a:off x="3870495" y="9043701"/>
            <a:ext cx="5063944" cy="511175"/>
          </a:xfrm>
          <a:prstGeom prst="rect">
            <a:avLst/>
          </a:prstGeom>
        </p:spPr>
        <p:txBody>
          <a:bodyPr vert="horz" lIns="91440" tIns="45720" rIns="91440" bIns="45720" rtlCol="0" anchor="ctr"/>
          <a:lstStyle>
            <a:lvl1pPr algn="ctr">
              <a:defRPr sz="126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10395482" y="9043701"/>
            <a:ext cx="1377627" cy="511175"/>
          </a:xfrm>
          <a:prstGeom prst="rect">
            <a:avLst/>
          </a:prstGeom>
        </p:spPr>
        <p:txBody>
          <a:bodyPr vert="horz" lIns="91440" tIns="45720" rIns="91440" bIns="45720" rtlCol="0" anchor="ctr"/>
          <a:lstStyle>
            <a:lvl1pPr algn="r">
              <a:defRPr sz="1470">
                <a:solidFill>
                  <a:srgbClr val="FFFFFF"/>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519922412"/>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Lst>
  <p:txStyles>
    <p:titleStyle>
      <a:lvl1pPr algn="l" defTabSz="1280160" rtl="0" eaLnBrk="1" latinLnBrk="0" hangingPunct="1">
        <a:lnSpc>
          <a:spcPct val="85000"/>
        </a:lnSpc>
        <a:spcBef>
          <a:spcPct val="0"/>
        </a:spcBef>
        <a:buNone/>
        <a:defRPr sz="6720" kern="1200" spc="-70" baseline="0">
          <a:solidFill>
            <a:schemeClr val="tx1">
              <a:lumMod val="75000"/>
              <a:lumOff val="25000"/>
            </a:schemeClr>
          </a:solidFill>
          <a:latin typeface="+mj-lt"/>
          <a:ea typeface="+mj-ea"/>
          <a:cs typeface="+mj-cs"/>
        </a:defRPr>
      </a:lvl1pPr>
    </p:titleStyle>
    <p:bodyStyle>
      <a:lvl1pPr marL="128016" indent="-128016" algn="l" defTabSz="1280160" rtl="0" eaLnBrk="1" latinLnBrk="0" hangingPunct="1">
        <a:lnSpc>
          <a:spcPct val="90000"/>
        </a:lnSpc>
        <a:spcBef>
          <a:spcPts val="1680"/>
        </a:spcBef>
        <a:spcAft>
          <a:spcPts val="28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537667" indent="-256032" algn="l" defTabSz="1280160" rtl="0" eaLnBrk="1" latinLnBrk="0" hangingPunct="1">
        <a:lnSpc>
          <a:spcPct val="90000"/>
        </a:lnSpc>
        <a:spcBef>
          <a:spcPts val="280"/>
        </a:spcBef>
        <a:spcAft>
          <a:spcPts val="560"/>
        </a:spcAft>
        <a:buClr>
          <a:schemeClr val="accent1"/>
        </a:buClr>
        <a:buFont typeface="Calibri" pitchFamily="34" charset="0"/>
        <a:buChar char="◦"/>
        <a:defRPr sz="2520" kern="1200">
          <a:solidFill>
            <a:schemeClr val="tx1">
              <a:lumMod val="75000"/>
              <a:lumOff val="25000"/>
            </a:schemeClr>
          </a:solidFill>
          <a:latin typeface="+mn-lt"/>
          <a:ea typeface="+mn-ea"/>
          <a:cs typeface="+mn-cs"/>
        </a:defRPr>
      </a:lvl2pPr>
      <a:lvl3pPr marL="793699"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3pPr>
      <a:lvl4pPr marL="1049731"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4pPr>
      <a:lvl5pPr marL="1305763"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5pPr>
      <a:lvl6pPr marL="154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6pPr>
      <a:lvl7pPr marL="182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7pPr>
      <a:lvl8pPr marL="210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8pPr>
      <a:lvl9pPr marL="238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8961120"/>
            <a:ext cx="12801601"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8868042"/>
            <a:ext cx="12801601" cy="930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52144" y="401246"/>
            <a:ext cx="10561320" cy="203106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52143" y="2584028"/>
            <a:ext cx="10561321" cy="5632704"/>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52146" y="9043701"/>
            <a:ext cx="2595884" cy="511175"/>
          </a:xfrm>
          <a:prstGeom prst="rect">
            <a:avLst/>
          </a:prstGeom>
        </p:spPr>
        <p:txBody>
          <a:bodyPr vert="horz" lIns="91440" tIns="45720" rIns="91440" bIns="45720" rtlCol="0" anchor="ctr"/>
          <a:lstStyle>
            <a:lvl1pPr algn="l">
              <a:defRPr sz="1260">
                <a:solidFill>
                  <a:srgbClr val="FFFFFF"/>
                </a:solidFill>
              </a:defRPr>
            </a:lvl1pPr>
          </a:lstStyle>
          <a:p>
            <a:fld id="{F2310D4A-F954-4BAB-B597-099F38C5FB3D}" type="datetimeFigureOut">
              <a:rPr lang="en-AU" smtClean="0"/>
              <a:t>25/07/2019</a:t>
            </a:fld>
            <a:endParaRPr lang="en-AU"/>
          </a:p>
        </p:txBody>
      </p:sp>
      <p:sp>
        <p:nvSpPr>
          <p:cNvPr id="5" name="Footer Placeholder 4"/>
          <p:cNvSpPr>
            <a:spLocks noGrp="1"/>
          </p:cNvSpPr>
          <p:nvPr>
            <p:ph type="ftr" sz="quarter" idx="3"/>
          </p:nvPr>
        </p:nvSpPr>
        <p:spPr>
          <a:xfrm>
            <a:off x="3870495" y="9043701"/>
            <a:ext cx="5063944" cy="511175"/>
          </a:xfrm>
          <a:prstGeom prst="rect">
            <a:avLst/>
          </a:prstGeom>
        </p:spPr>
        <p:txBody>
          <a:bodyPr vert="horz" lIns="91440" tIns="45720" rIns="91440" bIns="45720" rtlCol="0" anchor="ctr"/>
          <a:lstStyle>
            <a:lvl1pPr algn="ctr">
              <a:defRPr sz="126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10395482" y="9043701"/>
            <a:ext cx="1377627" cy="511175"/>
          </a:xfrm>
          <a:prstGeom prst="rect">
            <a:avLst/>
          </a:prstGeom>
        </p:spPr>
        <p:txBody>
          <a:bodyPr vert="horz" lIns="91440" tIns="45720" rIns="91440" bIns="45720" rtlCol="0" anchor="ctr"/>
          <a:lstStyle>
            <a:lvl1pPr algn="r">
              <a:defRPr sz="1470">
                <a:solidFill>
                  <a:srgbClr val="FFFFFF"/>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2582582438"/>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Lst>
  <p:txStyles>
    <p:titleStyle>
      <a:lvl1pPr algn="l" defTabSz="1280160" rtl="0" eaLnBrk="1" latinLnBrk="0" hangingPunct="1">
        <a:lnSpc>
          <a:spcPct val="85000"/>
        </a:lnSpc>
        <a:spcBef>
          <a:spcPct val="0"/>
        </a:spcBef>
        <a:buNone/>
        <a:defRPr sz="6720" kern="1200" spc="-70" baseline="0">
          <a:solidFill>
            <a:schemeClr val="tx1">
              <a:lumMod val="75000"/>
              <a:lumOff val="25000"/>
            </a:schemeClr>
          </a:solidFill>
          <a:latin typeface="+mj-lt"/>
          <a:ea typeface="+mj-ea"/>
          <a:cs typeface="+mj-cs"/>
        </a:defRPr>
      </a:lvl1pPr>
    </p:titleStyle>
    <p:bodyStyle>
      <a:lvl1pPr marL="128016" indent="-128016" algn="l" defTabSz="1280160" rtl="0" eaLnBrk="1" latinLnBrk="0" hangingPunct="1">
        <a:lnSpc>
          <a:spcPct val="90000"/>
        </a:lnSpc>
        <a:spcBef>
          <a:spcPts val="1680"/>
        </a:spcBef>
        <a:spcAft>
          <a:spcPts val="28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537667" indent="-256032" algn="l" defTabSz="1280160" rtl="0" eaLnBrk="1" latinLnBrk="0" hangingPunct="1">
        <a:lnSpc>
          <a:spcPct val="90000"/>
        </a:lnSpc>
        <a:spcBef>
          <a:spcPts val="280"/>
        </a:spcBef>
        <a:spcAft>
          <a:spcPts val="560"/>
        </a:spcAft>
        <a:buClr>
          <a:schemeClr val="accent1"/>
        </a:buClr>
        <a:buFont typeface="Calibri" pitchFamily="34" charset="0"/>
        <a:buChar char="◦"/>
        <a:defRPr sz="2520" kern="1200">
          <a:solidFill>
            <a:schemeClr val="tx1">
              <a:lumMod val="75000"/>
              <a:lumOff val="25000"/>
            </a:schemeClr>
          </a:solidFill>
          <a:latin typeface="+mn-lt"/>
          <a:ea typeface="+mn-ea"/>
          <a:cs typeface="+mn-cs"/>
        </a:defRPr>
      </a:lvl2pPr>
      <a:lvl3pPr marL="793699"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3pPr>
      <a:lvl4pPr marL="1049731"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4pPr>
      <a:lvl5pPr marL="1305763"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5pPr>
      <a:lvl6pPr marL="154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6pPr>
      <a:lvl7pPr marL="182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7pPr>
      <a:lvl8pPr marL="210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8pPr>
      <a:lvl9pPr marL="238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8961120"/>
            <a:ext cx="12801601"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8868042"/>
            <a:ext cx="12801601" cy="923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52144" y="401246"/>
            <a:ext cx="10561320" cy="203106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52143" y="2584028"/>
            <a:ext cx="10561321" cy="5632704"/>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52146" y="9043701"/>
            <a:ext cx="2595884" cy="511175"/>
          </a:xfrm>
          <a:prstGeom prst="rect">
            <a:avLst/>
          </a:prstGeom>
        </p:spPr>
        <p:txBody>
          <a:bodyPr vert="horz" lIns="91440" tIns="45720" rIns="91440" bIns="45720" rtlCol="0" anchor="ctr"/>
          <a:lstStyle>
            <a:lvl1pPr algn="l">
              <a:defRPr sz="1260">
                <a:solidFill>
                  <a:srgbClr val="FFFFFF"/>
                </a:solidFill>
              </a:defRPr>
            </a:lvl1pPr>
          </a:lstStyle>
          <a:p>
            <a:fld id="{F2310D4A-F954-4BAB-B597-099F38C5FB3D}" type="datetimeFigureOut">
              <a:rPr lang="en-AU" smtClean="0"/>
              <a:t>25/07/2019</a:t>
            </a:fld>
            <a:endParaRPr lang="en-AU"/>
          </a:p>
        </p:txBody>
      </p:sp>
      <p:sp>
        <p:nvSpPr>
          <p:cNvPr id="5" name="Footer Placeholder 4"/>
          <p:cNvSpPr>
            <a:spLocks noGrp="1"/>
          </p:cNvSpPr>
          <p:nvPr>
            <p:ph type="ftr" sz="quarter" idx="3"/>
          </p:nvPr>
        </p:nvSpPr>
        <p:spPr>
          <a:xfrm>
            <a:off x="3870495" y="9043701"/>
            <a:ext cx="5063944" cy="511175"/>
          </a:xfrm>
          <a:prstGeom prst="rect">
            <a:avLst/>
          </a:prstGeom>
        </p:spPr>
        <p:txBody>
          <a:bodyPr vert="horz" lIns="91440" tIns="45720" rIns="91440" bIns="45720" rtlCol="0" anchor="ctr"/>
          <a:lstStyle>
            <a:lvl1pPr algn="ctr">
              <a:defRPr sz="126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10395482" y="9043701"/>
            <a:ext cx="1377627" cy="511175"/>
          </a:xfrm>
          <a:prstGeom prst="rect">
            <a:avLst/>
          </a:prstGeom>
        </p:spPr>
        <p:txBody>
          <a:bodyPr vert="horz" lIns="91440" tIns="45720" rIns="91440" bIns="45720" rtlCol="0" anchor="ctr"/>
          <a:lstStyle>
            <a:lvl1pPr algn="r">
              <a:defRPr sz="1470">
                <a:solidFill>
                  <a:srgbClr val="FFFFFF"/>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33710663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Lst>
  <p:txStyles>
    <p:titleStyle>
      <a:lvl1pPr algn="l" defTabSz="1280160" rtl="0" eaLnBrk="1" latinLnBrk="0" hangingPunct="1">
        <a:lnSpc>
          <a:spcPct val="85000"/>
        </a:lnSpc>
        <a:spcBef>
          <a:spcPct val="0"/>
        </a:spcBef>
        <a:buNone/>
        <a:defRPr sz="6720" kern="1200" spc="-70" baseline="0">
          <a:solidFill>
            <a:schemeClr val="tx1">
              <a:lumMod val="75000"/>
              <a:lumOff val="25000"/>
            </a:schemeClr>
          </a:solidFill>
          <a:latin typeface="+mj-lt"/>
          <a:ea typeface="+mj-ea"/>
          <a:cs typeface="+mj-cs"/>
        </a:defRPr>
      </a:lvl1pPr>
    </p:titleStyle>
    <p:bodyStyle>
      <a:lvl1pPr marL="128016" indent="-128016" algn="l" defTabSz="1280160" rtl="0" eaLnBrk="1" latinLnBrk="0" hangingPunct="1">
        <a:lnSpc>
          <a:spcPct val="90000"/>
        </a:lnSpc>
        <a:spcBef>
          <a:spcPts val="1680"/>
        </a:spcBef>
        <a:spcAft>
          <a:spcPts val="28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537667" indent="-256032" algn="l" defTabSz="1280160" rtl="0" eaLnBrk="1" latinLnBrk="0" hangingPunct="1">
        <a:lnSpc>
          <a:spcPct val="90000"/>
        </a:lnSpc>
        <a:spcBef>
          <a:spcPts val="280"/>
        </a:spcBef>
        <a:spcAft>
          <a:spcPts val="560"/>
        </a:spcAft>
        <a:buClr>
          <a:schemeClr val="accent1"/>
        </a:buClr>
        <a:buFont typeface="Calibri" pitchFamily="34" charset="0"/>
        <a:buChar char="◦"/>
        <a:defRPr sz="2520" kern="1200">
          <a:solidFill>
            <a:schemeClr val="tx1">
              <a:lumMod val="75000"/>
              <a:lumOff val="25000"/>
            </a:schemeClr>
          </a:solidFill>
          <a:latin typeface="+mn-lt"/>
          <a:ea typeface="+mn-ea"/>
          <a:cs typeface="+mn-cs"/>
        </a:defRPr>
      </a:lvl2pPr>
      <a:lvl3pPr marL="793699"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3pPr>
      <a:lvl4pPr marL="1049731"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4pPr>
      <a:lvl5pPr marL="1305763"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5pPr>
      <a:lvl6pPr marL="154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6pPr>
      <a:lvl7pPr marL="182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7pPr>
      <a:lvl8pPr marL="210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8pPr>
      <a:lvl9pPr marL="238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8961120"/>
            <a:ext cx="12801601"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8868042"/>
            <a:ext cx="12801601" cy="930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52144" y="401246"/>
            <a:ext cx="10561320" cy="203106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52143" y="2584028"/>
            <a:ext cx="10561321" cy="5632704"/>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52146" y="9043701"/>
            <a:ext cx="2595884" cy="511175"/>
          </a:xfrm>
          <a:prstGeom prst="rect">
            <a:avLst/>
          </a:prstGeom>
        </p:spPr>
        <p:txBody>
          <a:bodyPr vert="horz" lIns="91440" tIns="45720" rIns="91440" bIns="45720" rtlCol="0" anchor="ctr"/>
          <a:lstStyle>
            <a:lvl1pPr algn="l">
              <a:defRPr sz="1260">
                <a:solidFill>
                  <a:srgbClr val="FFFFFF"/>
                </a:solidFill>
              </a:defRPr>
            </a:lvl1pPr>
          </a:lstStyle>
          <a:p>
            <a:fld id="{F2310D4A-F954-4BAB-B597-099F38C5FB3D}" type="datetimeFigureOut">
              <a:rPr lang="en-AU" smtClean="0"/>
              <a:t>25/07/2019</a:t>
            </a:fld>
            <a:endParaRPr lang="en-AU"/>
          </a:p>
        </p:txBody>
      </p:sp>
      <p:sp>
        <p:nvSpPr>
          <p:cNvPr id="5" name="Footer Placeholder 4"/>
          <p:cNvSpPr>
            <a:spLocks noGrp="1"/>
          </p:cNvSpPr>
          <p:nvPr>
            <p:ph type="ftr" sz="quarter" idx="3"/>
          </p:nvPr>
        </p:nvSpPr>
        <p:spPr>
          <a:xfrm>
            <a:off x="3870495" y="9043701"/>
            <a:ext cx="5063944" cy="511175"/>
          </a:xfrm>
          <a:prstGeom prst="rect">
            <a:avLst/>
          </a:prstGeom>
        </p:spPr>
        <p:txBody>
          <a:bodyPr vert="horz" lIns="91440" tIns="45720" rIns="91440" bIns="45720" rtlCol="0" anchor="ctr"/>
          <a:lstStyle>
            <a:lvl1pPr algn="ctr">
              <a:defRPr sz="126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10395482" y="9043701"/>
            <a:ext cx="1377627" cy="511175"/>
          </a:xfrm>
          <a:prstGeom prst="rect">
            <a:avLst/>
          </a:prstGeom>
        </p:spPr>
        <p:txBody>
          <a:bodyPr vert="horz" lIns="91440" tIns="45720" rIns="91440" bIns="45720" rtlCol="0" anchor="ctr"/>
          <a:lstStyle>
            <a:lvl1pPr algn="r">
              <a:defRPr sz="1470">
                <a:solidFill>
                  <a:srgbClr val="FFFFFF"/>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2903168299"/>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932" r:id="rId13"/>
  </p:sldLayoutIdLst>
  <p:txStyles>
    <p:titleStyle>
      <a:lvl1pPr algn="l" defTabSz="1280160" rtl="0" eaLnBrk="1" latinLnBrk="0" hangingPunct="1">
        <a:lnSpc>
          <a:spcPct val="85000"/>
        </a:lnSpc>
        <a:spcBef>
          <a:spcPct val="0"/>
        </a:spcBef>
        <a:buNone/>
        <a:defRPr sz="6720" kern="1200" spc="-70" baseline="0">
          <a:solidFill>
            <a:schemeClr val="tx1">
              <a:lumMod val="75000"/>
              <a:lumOff val="25000"/>
            </a:schemeClr>
          </a:solidFill>
          <a:latin typeface="+mj-lt"/>
          <a:ea typeface="+mj-ea"/>
          <a:cs typeface="+mj-cs"/>
        </a:defRPr>
      </a:lvl1pPr>
    </p:titleStyle>
    <p:bodyStyle>
      <a:lvl1pPr marL="128016" indent="-128016" algn="l" defTabSz="1280160" rtl="0" eaLnBrk="1" latinLnBrk="0" hangingPunct="1">
        <a:lnSpc>
          <a:spcPct val="90000"/>
        </a:lnSpc>
        <a:spcBef>
          <a:spcPts val="1680"/>
        </a:spcBef>
        <a:spcAft>
          <a:spcPts val="28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537667" indent="-256032" algn="l" defTabSz="1280160" rtl="0" eaLnBrk="1" latinLnBrk="0" hangingPunct="1">
        <a:lnSpc>
          <a:spcPct val="90000"/>
        </a:lnSpc>
        <a:spcBef>
          <a:spcPts val="280"/>
        </a:spcBef>
        <a:spcAft>
          <a:spcPts val="560"/>
        </a:spcAft>
        <a:buClr>
          <a:schemeClr val="accent1"/>
        </a:buClr>
        <a:buFont typeface="Calibri" pitchFamily="34" charset="0"/>
        <a:buChar char="◦"/>
        <a:defRPr sz="2520" kern="1200">
          <a:solidFill>
            <a:schemeClr val="tx1">
              <a:lumMod val="75000"/>
              <a:lumOff val="25000"/>
            </a:schemeClr>
          </a:solidFill>
          <a:latin typeface="+mn-lt"/>
          <a:ea typeface="+mn-ea"/>
          <a:cs typeface="+mn-cs"/>
        </a:defRPr>
      </a:lvl2pPr>
      <a:lvl3pPr marL="793699"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3pPr>
      <a:lvl4pPr marL="1049731"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4pPr>
      <a:lvl5pPr marL="1305763"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5pPr>
      <a:lvl6pPr marL="154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6pPr>
      <a:lvl7pPr marL="182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7pPr>
      <a:lvl8pPr marL="210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8pPr>
      <a:lvl9pPr marL="238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8961120"/>
            <a:ext cx="12801601"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8868042"/>
            <a:ext cx="12801601" cy="923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52144" y="401246"/>
            <a:ext cx="10561320" cy="203106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52143" y="2584028"/>
            <a:ext cx="10561321" cy="5632704"/>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52146" y="9043701"/>
            <a:ext cx="2595884" cy="511175"/>
          </a:xfrm>
          <a:prstGeom prst="rect">
            <a:avLst/>
          </a:prstGeom>
        </p:spPr>
        <p:txBody>
          <a:bodyPr vert="horz" lIns="91440" tIns="45720" rIns="91440" bIns="45720" rtlCol="0" anchor="ctr"/>
          <a:lstStyle>
            <a:lvl1pPr algn="l">
              <a:defRPr sz="1260">
                <a:solidFill>
                  <a:srgbClr val="FFFFFF"/>
                </a:solidFill>
              </a:defRPr>
            </a:lvl1pPr>
          </a:lstStyle>
          <a:p>
            <a:fld id="{F2310D4A-F954-4BAB-B597-099F38C5FB3D}" type="datetimeFigureOut">
              <a:rPr lang="en-AU" smtClean="0"/>
              <a:t>25/07/2019</a:t>
            </a:fld>
            <a:endParaRPr lang="en-AU"/>
          </a:p>
        </p:txBody>
      </p:sp>
      <p:sp>
        <p:nvSpPr>
          <p:cNvPr id="5" name="Footer Placeholder 4"/>
          <p:cNvSpPr>
            <a:spLocks noGrp="1"/>
          </p:cNvSpPr>
          <p:nvPr>
            <p:ph type="ftr" sz="quarter" idx="3"/>
          </p:nvPr>
        </p:nvSpPr>
        <p:spPr>
          <a:xfrm>
            <a:off x="3870495" y="9043701"/>
            <a:ext cx="5063944" cy="511175"/>
          </a:xfrm>
          <a:prstGeom prst="rect">
            <a:avLst/>
          </a:prstGeom>
        </p:spPr>
        <p:txBody>
          <a:bodyPr vert="horz" lIns="91440" tIns="45720" rIns="91440" bIns="45720" rtlCol="0" anchor="ctr"/>
          <a:lstStyle>
            <a:lvl1pPr algn="ctr">
              <a:defRPr sz="126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10395482" y="9043701"/>
            <a:ext cx="1377627" cy="511175"/>
          </a:xfrm>
          <a:prstGeom prst="rect">
            <a:avLst/>
          </a:prstGeom>
        </p:spPr>
        <p:txBody>
          <a:bodyPr vert="horz" lIns="91440" tIns="45720" rIns="91440" bIns="45720" rtlCol="0" anchor="ctr"/>
          <a:lstStyle>
            <a:lvl1pPr algn="r">
              <a:defRPr sz="1470">
                <a:solidFill>
                  <a:srgbClr val="FFFFFF"/>
                </a:solidFill>
              </a:defRPr>
            </a:lvl1pPr>
          </a:lstStyle>
          <a:p>
            <a:fld id="{0C8C9584-9E0E-4AA1-8A26-C293959F2F54}" type="slidenum">
              <a:rPr lang="en-AU" smtClean="0"/>
              <a:t>‹#›</a:t>
            </a:fld>
            <a:endParaRPr lang="en-AU"/>
          </a:p>
        </p:txBody>
      </p:sp>
    </p:spTree>
    <p:extLst>
      <p:ext uri="{BB962C8B-B14F-4D97-AF65-F5344CB8AC3E}">
        <p14:creationId xmlns:p14="http://schemas.microsoft.com/office/powerpoint/2010/main" val="2592986044"/>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814" r:id="rId13"/>
  </p:sldLayoutIdLst>
  <p:txStyles>
    <p:titleStyle>
      <a:lvl1pPr algn="l" defTabSz="1280160" rtl="0" eaLnBrk="1" latinLnBrk="0" hangingPunct="1">
        <a:lnSpc>
          <a:spcPct val="85000"/>
        </a:lnSpc>
        <a:spcBef>
          <a:spcPct val="0"/>
        </a:spcBef>
        <a:buNone/>
        <a:defRPr sz="6720" kern="1200" spc="-70" baseline="0">
          <a:solidFill>
            <a:schemeClr val="tx1">
              <a:lumMod val="75000"/>
              <a:lumOff val="25000"/>
            </a:schemeClr>
          </a:solidFill>
          <a:latin typeface="+mj-lt"/>
          <a:ea typeface="+mj-ea"/>
          <a:cs typeface="+mj-cs"/>
        </a:defRPr>
      </a:lvl1pPr>
    </p:titleStyle>
    <p:bodyStyle>
      <a:lvl1pPr marL="128016" indent="-128016" algn="l" defTabSz="1280160" rtl="0" eaLnBrk="1" latinLnBrk="0" hangingPunct="1">
        <a:lnSpc>
          <a:spcPct val="90000"/>
        </a:lnSpc>
        <a:spcBef>
          <a:spcPts val="1680"/>
        </a:spcBef>
        <a:spcAft>
          <a:spcPts val="28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537667" indent="-256032" algn="l" defTabSz="1280160" rtl="0" eaLnBrk="1" latinLnBrk="0" hangingPunct="1">
        <a:lnSpc>
          <a:spcPct val="90000"/>
        </a:lnSpc>
        <a:spcBef>
          <a:spcPts val="280"/>
        </a:spcBef>
        <a:spcAft>
          <a:spcPts val="560"/>
        </a:spcAft>
        <a:buClr>
          <a:schemeClr val="accent1"/>
        </a:buClr>
        <a:buFont typeface="Calibri" pitchFamily="34" charset="0"/>
        <a:buChar char="◦"/>
        <a:defRPr sz="2520" kern="1200">
          <a:solidFill>
            <a:schemeClr val="tx1">
              <a:lumMod val="75000"/>
              <a:lumOff val="25000"/>
            </a:schemeClr>
          </a:solidFill>
          <a:latin typeface="+mn-lt"/>
          <a:ea typeface="+mn-ea"/>
          <a:cs typeface="+mn-cs"/>
        </a:defRPr>
      </a:lvl2pPr>
      <a:lvl3pPr marL="793699"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3pPr>
      <a:lvl4pPr marL="1049731"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4pPr>
      <a:lvl5pPr marL="1305763" indent="-256032"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5pPr>
      <a:lvl6pPr marL="154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6pPr>
      <a:lvl7pPr marL="182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7pPr>
      <a:lvl8pPr marL="210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8pPr>
      <a:lvl9pPr marL="2380000" indent="-320040" algn="l" defTabSz="1280160" rtl="0" eaLnBrk="1" latinLnBrk="0" hangingPunct="1">
        <a:lnSpc>
          <a:spcPct val="90000"/>
        </a:lnSpc>
        <a:spcBef>
          <a:spcPts val="280"/>
        </a:spcBef>
        <a:spcAft>
          <a:spcPts val="560"/>
        </a:spcAft>
        <a:buClr>
          <a:schemeClr val="accent1"/>
        </a:buClr>
        <a:buFont typeface="Calibri" pitchFamily="34" charset="0"/>
        <a:buChar char="◦"/>
        <a:defRPr sz="1960" kern="1200">
          <a:solidFill>
            <a:schemeClr val="tx1">
              <a:lumMod val="75000"/>
              <a:lumOff val="25000"/>
            </a:schemeClr>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customXml" Target="../ink/ink1.xml"/><Relationship Id="rId1" Type="http://schemas.openxmlformats.org/officeDocument/2006/relationships/slideLayout" Target="../slideLayouts/slideLayout95.xml"/><Relationship Id="rId6" Type="http://schemas.openxmlformats.org/officeDocument/2006/relationships/customXml" Target="../ink/ink3.xml"/><Relationship Id="rId5" Type="http://schemas.openxmlformats.org/officeDocument/2006/relationships/image" Target="../media/image18.png"/><Relationship Id="rId4" Type="http://schemas.openxmlformats.org/officeDocument/2006/relationships/customXml" Target="../ink/ink2.xml"/><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6.xml.rels><?xml version="1.0" encoding="UTF-8" standalone="yes"?>
<Relationships xmlns="http://schemas.openxmlformats.org/package/2006/relationships"><Relationship Id="rId2" Type="http://schemas.openxmlformats.org/officeDocument/2006/relationships/hyperlink" Target="https://www.w3schools.com/" TargetMode="External"/><Relationship Id="rId1" Type="http://schemas.openxmlformats.org/officeDocument/2006/relationships/slideLayout" Target="../slideLayouts/slideLayout10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8.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1.xml"/><Relationship Id="rId2" Type="http://schemas.openxmlformats.org/officeDocument/2006/relationships/video" Target="https://www.youtube.com/embed/_jKylhJtPmI" TargetMode="External"/><Relationship Id="rId1" Type="http://schemas.openxmlformats.org/officeDocument/2006/relationships/video" Target="https://www.youtube.com/embed/ciNHn38EyRc" TargetMode="External"/><Relationship Id="rId5" Type="http://schemas.openxmlformats.org/officeDocument/2006/relationships/image" Target="../media/image24.jpe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8.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108.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3.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customXml" Target="../ink/ink5.xml"/><Relationship Id="rId1" Type="http://schemas.openxmlformats.org/officeDocument/2006/relationships/slideLayout" Target="../slideLayouts/slideLayout145.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33.png"/><Relationship Id="rId3" Type="http://schemas.openxmlformats.org/officeDocument/2006/relationships/image" Target="../media/image280.png"/><Relationship Id="rId7" Type="http://schemas.openxmlformats.org/officeDocument/2006/relationships/image" Target="../media/image30.png"/><Relationship Id="rId12" Type="http://schemas.openxmlformats.org/officeDocument/2006/relationships/customXml" Target="../ink/ink11.xml"/><Relationship Id="rId2" Type="http://schemas.openxmlformats.org/officeDocument/2006/relationships/customXml" Target="../ink/ink6.xml"/><Relationship Id="rId16" Type="http://schemas.openxmlformats.org/officeDocument/2006/relationships/image" Target="../media/image35.png"/><Relationship Id="rId1" Type="http://schemas.openxmlformats.org/officeDocument/2006/relationships/slideLayout" Target="../slideLayouts/slideLayout157.xml"/><Relationship Id="rId6" Type="http://schemas.openxmlformats.org/officeDocument/2006/relationships/customXml" Target="../ink/ink8.xml"/><Relationship Id="rId11" Type="http://schemas.openxmlformats.org/officeDocument/2006/relationships/image" Target="../media/image32.png"/><Relationship Id="rId5" Type="http://schemas.openxmlformats.org/officeDocument/2006/relationships/image" Target="../media/image290.png"/><Relationship Id="rId15" Type="http://schemas.openxmlformats.org/officeDocument/2006/relationships/customXml" Target="../ink/ink12.xml"/><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31.png"/><Relationship Id="rId14" Type="http://schemas.openxmlformats.org/officeDocument/2006/relationships/image" Target="../media/image34.png"/></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customXml" Target="../ink/ink18.xml"/><Relationship Id="rId3" Type="http://schemas.openxmlformats.org/officeDocument/2006/relationships/customXml" Target="../ink/ink13.xml"/><Relationship Id="rId7" Type="http://schemas.openxmlformats.org/officeDocument/2006/relationships/customXml" Target="../ink/ink15.xml"/><Relationship Id="rId12"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81.xml"/><Relationship Id="rId6" Type="http://schemas.openxmlformats.org/officeDocument/2006/relationships/image" Target="../media/image36.png"/><Relationship Id="rId11" Type="http://schemas.openxmlformats.org/officeDocument/2006/relationships/customXml" Target="../ink/ink17.xml"/><Relationship Id="rId5" Type="http://schemas.openxmlformats.org/officeDocument/2006/relationships/customXml" Target="../ink/ink14.xml"/><Relationship Id="rId10" Type="http://schemas.openxmlformats.org/officeDocument/2006/relationships/image" Target="../media/image38.png"/><Relationship Id="rId4" Type="http://schemas.openxmlformats.org/officeDocument/2006/relationships/image" Target="../media/image350.png"/><Relationship Id="rId9" Type="http://schemas.openxmlformats.org/officeDocument/2006/relationships/customXml" Target="../ink/ink16.xml"/><Relationship Id="rId1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customXml" Target="../ink/ink23.xml"/><Relationship Id="rId18" Type="http://schemas.openxmlformats.org/officeDocument/2006/relationships/image" Target="../media/image50.png"/><Relationship Id="rId3" Type="http://schemas.openxmlformats.org/officeDocument/2006/relationships/image" Target="../media/image34.png"/><Relationship Id="rId7" Type="http://schemas.openxmlformats.org/officeDocument/2006/relationships/customXml" Target="../ink/ink20.xml"/><Relationship Id="rId12" Type="http://schemas.openxmlformats.org/officeDocument/2006/relationships/image" Target="../media/image47.png"/><Relationship Id="rId17" Type="http://schemas.openxmlformats.org/officeDocument/2006/relationships/customXml" Target="../ink/ink25.xml"/><Relationship Id="rId2" Type="http://schemas.openxmlformats.org/officeDocument/2006/relationships/image" Target="../media/image42.png"/><Relationship Id="rId16" Type="http://schemas.openxmlformats.org/officeDocument/2006/relationships/image" Target="../media/image49.png"/><Relationship Id="rId20" Type="http://schemas.openxmlformats.org/officeDocument/2006/relationships/image" Target="../media/image51.png"/><Relationship Id="rId1" Type="http://schemas.openxmlformats.org/officeDocument/2006/relationships/slideLayout" Target="../slideLayouts/slideLayout193.xml"/><Relationship Id="rId6" Type="http://schemas.openxmlformats.org/officeDocument/2006/relationships/image" Target="../media/image44.png"/><Relationship Id="rId11" Type="http://schemas.openxmlformats.org/officeDocument/2006/relationships/customXml" Target="../ink/ink22.xml"/><Relationship Id="rId5" Type="http://schemas.openxmlformats.org/officeDocument/2006/relationships/customXml" Target="../ink/ink19.xml"/><Relationship Id="rId15" Type="http://schemas.openxmlformats.org/officeDocument/2006/relationships/customXml" Target="../ink/ink24.xml"/><Relationship Id="rId10" Type="http://schemas.openxmlformats.org/officeDocument/2006/relationships/image" Target="../media/image46.png"/><Relationship Id="rId19" Type="http://schemas.openxmlformats.org/officeDocument/2006/relationships/customXml" Target="../ink/ink26.xml"/><Relationship Id="rId4" Type="http://schemas.openxmlformats.org/officeDocument/2006/relationships/image" Target="../media/image43.png"/><Relationship Id="rId9" Type="http://schemas.openxmlformats.org/officeDocument/2006/relationships/customXml" Target="../ink/ink21.xml"/><Relationship Id="rId1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53.png"/><Relationship Id="rId2" Type="http://schemas.openxmlformats.org/officeDocument/2006/relationships/image" Target="../media/image34.png"/><Relationship Id="rId1" Type="http://schemas.openxmlformats.org/officeDocument/2006/relationships/slideLayout" Target="../slideLayouts/slideLayout193.xml"/><Relationship Id="rId6" Type="http://schemas.openxmlformats.org/officeDocument/2006/relationships/customXml" Target="../ink/ink28.xml"/><Relationship Id="rId5" Type="http://schemas.openxmlformats.org/officeDocument/2006/relationships/image" Target="../media/image52.png"/><Relationship Id="rId4" Type="http://schemas.openxmlformats.org/officeDocument/2006/relationships/customXml" Target="../ink/ink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7.xml"/></Relationships>
</file>

<file path=ppt/slides/_rels/slide36.xml.rels><?xml version="1.0" encoding="UTF-8" standalone="yes"?>
<Relationships xmlns="http://schemas.openxmlformats.org/package/2006/relationships"><Relationship Id="rId8" Type="http://schemas.openxmlformats.org/officeDocument/2006/relationships/customXml" Target="../ink/ink30.xml"/><Relationship Id="rId13" Type="http://schemas.openxmlformats.org/officeDocument/2006/relationships/image" Target="../media/image60.png"/><Relationship Id="rId18" Type="http://schemas.openxmlformats.org/officeDocument/2006/relationships/customXml" Target="../ink/ink35.xml"/><Relationship Id="rId3" Type="http://schemas.openxmlformats.org/officeDocument/2006/relationships/image" Target="../media/image54.png"/><Relationship Id="rId21" Type="http://schemas.openxmlformats.org/officeDocument/2006/relationships/image" Target="../media/image64.png"/><Relationship Id="rId7" Type="http://schemas.openxmlformats.org/officeDocument/2006/relationships/image" Target="../media/image57.png"/><Relationship Id="rId12" Type="http://schemas.openxmlformats.org/officeDocument/2006/relationships/customXml" Target="../ink/ink32.xml"/><Relationship Id="rId17" Type="http://schemas.openxmlformats.org/officeDocument/2006/relationships/image" Target="../media/image62.png"/><Relationship Id="rId25" Type="http://schemas.openxmlformats.org/officeDocument/2006/relationships/image" Target="../media/image66.png"/><Relationship Id="rId2" Type="http://schemas.openxmlformats.org/officeDocument/2006/relationships/notesSlide" Target="../notesSlides/notesSlide1.xml"/><Relationship Id="rId16" Type="http://schemas.openxmlformats.org/officeDocument/2006/relationships/customXml" Target="../ink/ink34.xml"/><Relationship Id="rId20" Type="http://schemas.openxmlformats.org/officeDocument/2006/relationships/customXml" Target="../ink/ink36.xml"/><Relationship Id="rId1" Type="http://schemas.openxmlformats.org/officeDocument/2006/relationships/slideLayout" Target="../slideLayouts/slideLayout96.xml"/><Relationship Id="rId6" Type="http://schemas.openxmlformats.org/officeDocument/2006/relationships/customXml" Target="../ink/ink29.xml"/><Relationship Id="rId11" Type="http://schemas.openxmlformats.org/officeDocument/2006/relationships/image" Target="../media/image59.png"/><Relationship Id="rId24" Type="http://schemas.openxmlformats.org/officeDocument/2006/relationships/customXml" Target="../ink/ink38.xml"/><Relationship Id="rId5" Type="http://schemas.openxmlformats.org/officeDocument/2006/relationships/image" Target="../media/image56.png"/><Relationship Id="rId15" Type="http://schemas.openxmlformats.org/officeDocument/2006/relationships/image" Target="../media/image61.png"/><Relationship Id="rId23" Type="http://schemas.openxmlformats.org/officeDocument/2006/relationships/image" Target="../media/image65.png"/><Relationship Id="rId10" Type="http://schemas.openxmlformats.org/officeDocument/2006/relationships/customXml" Target="../ink/ink31.xml"/><Relationship Id="rId19" Type="http://schemas.openxmlformats.org/officeDocument/2006/relationships/image" Target="../media/image63.png"/><Relationship Id="rId4" Type="http://schemas.openxmlformats.org/officeDocument/2006/relationships/image" Target="../media/image55.png"/><Relationship Id="rId9" Type="http://schemas.openxmlformats.org/officeDocument/2006/relationships/image" Target="../media/image58.png"/><Relationship Id="rId14" Type="http://schemas.openxmlformats.org/officeDocument/2006/relationships/customXml" Target="../ink/ink33.xml"/><Relationship Id="rId22" Type="http://schemas.openxmlformats.org/officeDocument/2006/relationships/customXml" Target="../ink/ink37.xml"/></Relationships>
</file>

<file path=ppt/slides/_rels/slide3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customXml" Target="../ink/ink39.xml"/><Relationship Id="rId7" Type="http://schemas.openxmlformats.org/officeDocument/2006/relationships/customXml" Target="../ink/ink41.xml"/><Relationship Id="rId2" Type="http://schemas.openxmlformats.org/officeDocument/2006/relationships/image" Target="../media/image27.png"/><Relationship Id="rId1" Type="http://schemas.openxmlformats.org/officeDocument/2006/relationships/slideLayout" Target="../slideLayouts/slideLayout109.xml"/><Relationship Id="rId6" Type="http://schemas.openxmlformats.org/officeDocument/2006/relationships/image" Target="../media/image68.png"/><Relationship Id="rId5" Type="http://schemas.openxmlformats.org/officeDocument/2006/relationships/customXml" Target="../ink/ink40.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customXml" Target="../ink/ink42.xml"/><Relationship Id="rId7" Type="http://schemas.openxmlformats.org/officeDocument/2006/relationships/customXml" Target="../ink/ink44.xml"/><Relationship Id="rId12" Type="http://schemas.openxmlformats.org/officeDocument/2006/relationships/image" Target="../media/image71.png"/><Relationship Id="rId2" Type="http://schemas.openxmlformats.org/officeDocument/2006/relationships/image" Target="../media/image27.png"/><Relationship Id="rId1" Type="http://schemas.openxmlformats.org/officeDocument/2006/relationships/slideLayout" Target="../slideLayouts/slideLayout109.xml"/><Relationship Id="rId6" Type="http://schemas.openxmlformats.org/officeDocument/2006/relationships/image" Target="../media/image68.png"/><Relationship Id="rId11" Type="http://schemas.openxmlformats.org/officeDocument/2006/relationships/customXml" Target="../ink/ink46.xml"/><Relationship Id="rId5" Type="http://schemas.openxmlformats.org/officeDocument/2006/relationships/customXml" Target="../ink/ink43.xml"/><Relationship Id="rId10" Type="http://schemas.openxmlformats.org/officeDocument/2006/relationships/image" Target="../media/image70.png"/><Relationship Id="rId4" Type="http://schemas.openxmlformats.org/officeDocument/2006/relationships/image" Target="../media/image67.png"/><Relationship Id="rId9" Type="http://schemas.openxmlformats.org/officeDocument/2006/relationships/customXml" Target="../ink/ink4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12.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DF896-8005-44DB-B2A7-DEDDA2920E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908" y="4669099"/>
            <a:ext cx="7742687" cy="3871344"/>
          </a:xfrm>
          <a:prstGeom prst="rect">
            <a:avLst/>
          </a:prstGeom>
        </p:spPr>
      </p:pic>
      <p:sp>
        <p:nvSpPr>
          <p:cNvPr id="2" name="Title 1">
            <a:extLst>
              <a:ext uri="{FF2B5EF4-FFF2-40B4-BE49-F238E27FC236}">
                <a16:creationId xmlns:a16="http://schemas.microsoft.com/office/drawing/2014/main" id="{95479520-4844-44E9-8E8B-D595BB9CA12E}"/>
              </a:ext>
            </a:extLst>
          </p:cNvPr>
          <p:cNvSpPr>
            <a:spLocks noGrp="1"/>
          </p:cNvSpPr>
          <p:nvPr>
            <p:ph type="ctrTitle" idx="4294967295"/>
          </p:nvPr>
        </p:nvSpPr>
        <p:spPr>
          <a:xfrm>
            <a:off x="614407" y="-77220"/>
            <a:ext cx="9601200" cy="2506980"/>
          </a:xfrm>
        </p:spPr>
        <p:txBody>
          <a:bodyPr>
            <a:normAutofit/>
          </a:bodyPr>
          <a:lstStyle/>
          <a:p>
            <a:r>
              <a:rPr lang="en-US" sz="5670" dirty="0">
                <a:solidFill>
                  <a:srgbClr val="231F3D"/>
                </a:solidFill>
                <a:latin typeface="Montserrat ExtraBold" panose="00000900000000000000" pitchFamily="2" charset="0"/>
              </a:rPr>
              <a:t>Parkrun Teams</a:t>
            </a:r>
            <a:endParaRPr lang="en-AU" sz="5670" dirty="0">
              <a:solidFill>
                <a:srgbClr val="231F3D"/>
              </a:solidFill>
              <a:latin typeface="Montserrat ExtraBold" panose="00000900000000000000" pitchFamily="2" charset="0"/>
            </a:endParaRPr>
          </a:p>
        </p:txBody>
      </p:sp>
      <p:pic>
        <p:nvPicPr>
          <p:cNvPr id="7" name="Picture 6">
            <a:extLst>
              <a:ext uri="{FF2B5EF4-FFF2-40B4-BE49-F238E27FC236}">
                <a16:creationId xmlns:a16="http://schemas.microsoft.com/office/drawing/2014/main" id="{D1D66E00-BEEA-4A52-AF65-6C421C585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6276" y="7567249"/>
            <a:ext cx="2108928" cy="981383"/>
          </a:xfrm>
          <a:prstGeom prst="rect">
            <a:avLst/>
          </a:prstGeom>
        </p:spPr>
      </p:pic>
      <p:sp>
        <p:nvSpPr>
          <p:cNvPr id="8" name="TextBox 7">
            <a:extLst>
              <a:ext uri="{FF2B5EF4-FFF2-40B4-BE49-F238E27FC236}">
                <a16:creationId xmlns:a16="http://schemas.microsoft.com/office/drawing/2014/main" id="{FA9652FA-F12B-46AA-AE3A-4D6FE3F462F1}"/>
              </a:ext>
            </a:extLst>
          </p:cNvPr>
          <p:cNvSpPr txBox="1"/>
          <p:nvPr/>
        </p:nvSpPr>
        <p:spPr>
          <a:xfrm>
            <a:off x="772908" y="3060097"/>
            <a:ext cx="3747752" cy="1477328"/>
          </a:xfrm>
          <a:prstGeom prst="rect">
            <a:avLst/>
          </a:prstGeom>
          <a:noFill/>
        </p:spPr>
        <p:txBody>
          <a:bodyPr wrap="square" rtlCol="0">
            <a:spAutoFit/>
          </a:bodyPr>
          <a:lstStyle/>
          <a:p>
            <a:r>
              <a:rPr lang="en-US" dirty="0">
                <a:solidFill>
                  <a:srgbClr val="231F3D"/>
                </a:solidFill>
                <a:latin typeface="Montserrat" panose="00000500000000000000" pitchFamily="2" charset="0"/>
              </a:rPr>
              <a:t>Developing a Parkrun web app enabling </a:t>
            </a:r>
            <a:r>
              <a:rPr lang="en-US" dirty="0" err="1">
                <a:solidFill>
                  <a:srgbClr val="231F3D"/>
                </a:solidFill>
                <a:latin typeface="Montserrat" panose="00000500000000000000" pitchFamily="2" charset="0"/>
              </a:rPr>
              <a:t>parkrunners</a:t>
            </a:r>
            <a:r>
              <a:rPr lang="en-US" dirty="0">
                <a:solidFill>
                  <a:srgbClr val="231F3D"/>
                </a:solidFill>
                <a:latin typeface="Montserrat" panose="00000500000000000000" pitchFamily="2" charset="0"/>
              </a:rPr>
              <a:t> to create running teams and challenge  other teams over time and different courses.</a:t>
            </a:r>
            <a:endParaRPr lang="en-AU" dirty="0">
              <a:solidFill>
                <a:srgbClr val="231F3D"/>
              </a:solidFill>
              <a:latin typeface="Montserrat" panose="00000500000000000000" pitchFamily="2" charset="0"/>
            </a:endParaRPr>
          </a:p>
        </p:txBody>
      </p:sp>
    </p:spTree>
    <p:extLst>
      <p:ext uri="{BB962C8B-B14F-4D97-AF65-F5344CB8AC3E}">
        <p14:creationId xmlns:p14="http://schemas.microsoft.com/office/powerpoint/2010/main" val="3561371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693B-07A5-4A42-BA14-F7F4CE0FD9A7}"/>
              </a:ext>
            </a:extLst>
          </p:cNvPr>
          <p:cNvSpPr txBox="1">
            <a:spLocks/>
          </p:cNvSpPr>
          <p:nvPr/>
        </p:nvSpPr>
        <p:spPr>
          <a:xfrm>
            <a:off x="315532" y="0"/>
            <a:ext cx="1104138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r>
              <a:rPr lang="en-US" sz="4800" dirty="0">
                <a:solidFill>
                  <a:srgbClr val="231F3D"/>
                </a:solidFill>
                <a:latin typeface="Montserrat SemiBold" panose="00000700000000000000" pitchFamily="2" charset="0"/>
              </a:rPr>
              <a:t>Entity Relation Diagram</a:t>
            </a:r>
            <a:endParaRPr lang="en-AU" sz="4800" dirty="0">
              <a:solidFill>
                <a:srgbClr val="231F3D"/>
              </a:solidFill>
              <a:latin typeface="Montserrat SemiBold" panose="00000700000000000000" pitchFamily="2" charset="0"/>
            </a:endParaRPr>
          </a:p>
        </p:txBody>
      </p:sp>
      <p:pic>
        <p:nvPicPr>
          <p:cNvPr id="3" name="Picture 2">
            <a:extLst>
              <a:ext uri="{FF2B5EF4-FFF2-40B4-BE49-F238E27FC236}">
                <a16:creationId xmlns:a16="http://schemas.microsoft.com/office/drawing/2014/main" id="{81DA2BFD-4EDA-4EEF-8007-DDB061D3B5A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13839" y="2163652"/>
            <a:ext cx="6442422" cy="3921616"/>
          </a:xfrm>
          <a:prstGeom prst="rect">
            <a:avLst/>
          </a:prstGeom>
        </p:spPr>
      </p:pic>
      <p:sp>
        <p:nvSpPr>
          <p:cNvPr id="4" name="Rectangle 3">
            <a:extLst>
              <a:ext uri="{FF2B5EF4-FFF2-40B4-BE49-F238E27FC236}">
                <a16:creationId xmlns:a16="http://schemas.microsoft.com/office/drawing/2014/main" id="{2A5C7484-9BF2-4CB7-8BD9-8891639C580F}"/>
              </a:ext>
            </a:extLst>
          </p:cNvPr>
          <p:cNvSpPr/>
          <p:nvPr/>
        </p:nvSpPr>
        <p:spPr>
          <a:xfrm>
            <a:off x="377712" y="1527598"/>
            <a:ext cx="6400800" cy="476221"/>
          </a:xfrm>
          <a:prstGeom prst="rect">
            <a:avLst/>
          </a:prstGeom>
        </p:spPr>
        <p:txBody>
          <a:bodyPr>
            <a:spAutoFit/>
          </a:bodyPr>
          <a:lstStyle/>
          <a:p>
            <a:pPr>
              <a:lnSpc>
                <a:spcPct val="107000"/>
              </a:lnSpc>
              <a:spcBef>
                <a:spcPts val="200"/>
              </a:spcBef>
            </a:pPr>
            <a:r>
              <a:rPr lang="en-US" sz="1200" b="1" dirty="0">
                <a:solidFill>
                  <a:schemeClr val="accent1"/>
                </a:solidFill>
                <a:latin typeface="Montserrat" panose="00000500000000000000" pitchFamily="2" charset="0"/>
                <a:ea typeface="Times New Roman" panose="02020603050405020304" pitchFamily="18" charset="0"/>
                <a:cs typeface="Times New Roman" panose="02020603050405020304" pitchFamily="18" charset="0"/>
              </a:rPr>
              <a:t>Based on this ERD, and the “starter”,  in Lucidchart.com develop the Database ERD</a:t>
            </a:r>
            <a:endParaRPr lang="en-AU" sz="1200" b="1" dirty="0">
              <a:solidFill>
                <a:schemeClr val="accent1"/>
              </a:solidFill>
              <a:latin typeface="Montserrat" panose="00000500000000000000" pitchFamily="2"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7C3EC68-C606-413B-A6C5-EB515B83268A}"/>
              </a:ext>
            </a:extLst>
          </p:cNvPr>
          <p:cNvPicPr>
            <a:picLocks noChangeAspect="1"/>
          </p:cNvPicPr>
          <p:nvPr/>
        </p:nvPicPr>
        <p:blipFill>
          <a:blip r:embed="rId3"/>
          <a:stretch>
            <a:fillRect/>
          </a:stretch>
        </p:blipFill>
        <p:spPr>
          <a:xfrm>
            <a:off x="7244250" y="5061923"/>
            <a:ext cx="4943511" cy="3276624"/>
          </a:xfrm>
          <a:prstGeom prst="rect">
            <a:avLst/>
          </a:prstGeom>
        </p:spPr>
      </p:pic>
    </p:spTree>
    <p:extLst>
      <p:ext uri="{BB962C8B-B14F-4D97-AF65-F5344CB8AC3E}">
        <p14:creationId xmlns:p14="http://schemas.microsoft.com/office/powerpoint/2010/main" val="3222214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76787D-DC7F-410F-8B43-044B74AD776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21594" y="1513269"/>
            <a:ext cx="10934164" cy="6879232"/>
          </a:xfrm>
          <a:prstGeom prst="rect">
            <a:avLst/>
          </a:prstGeom>
        </p:spPr>
      </p:pic>
      <p:sp>
        <p:nvSpPr>
          <p:cNvPr id="4" name="Title 1">
            <a:extLst>
              <a:ext uri="{FF2B5EF4-FFF2-40B4-BE49-F238E27FC236}">
                <a16:creationId xmlns:a16="http://schemas.microsoft.com/office/drawing/2014/main" id="{814E6E29-8004-455B-80BC-258BAFDB219B}"/>
              </a:ext>
            </a:extLst>
          </p:cNvPr>
          <p:cNvSpPr txBox="1">
            <a:spLocks/>
          </p:cNvSpPr>
          <p:nvPr/>
        </p:nvSpPr>
        <p:spPr>
          <a:xfrm>
            <a:off x="315532" y="0"/>
            <a:ext cx="1104138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r>
              <a:rPr lang="en-US" sz="4800" dirty="0">
                <a:solidFill>
                  <a:srgbClr val="231F3D"/>
                </a:solidFill>
                <a:latin typeface="Montserrat SemiBold" panose="00000700000000000000" pitchFamily="2" charset="0"/>
              </a:rPr>
              <a:t>Database Entity Relation Diagram</a:t>
            </a:r>
            <a:endParaRPr lang="en-AU" sz="4800" dirty="0">
              <a:solidFill>
                <a:srgbClr val="231F3D"/>
              </a:solidFill>
              <a:latin typeface="Montserrat SemiBold" panose="00000700000000000000" pitchFamily="2" charset="0"/>
            </a:endParaRPr>
          </a:p>
        </p:txBody>
      </p:sp>
    </p:spTree>
    <p:extLst>
      <p:ext uri="{BB962C8B-B14F-4D97-AF65-F5344CB8AC3E}">
        <p14:creationId xmlns:p14="http://schemas.microsoft.com/office/powerpoint/2010/main" val="1453335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4E6E29-8004-455B-80BC-258BAFDB219B}"/>
              </a:ext>
            </a:extLst>
          </p:cNvPr>
          <p:cNvSpPr txBox="1">
            <a:spLocks/>
          </p:cNvSpPr>
          <p:nvPr/>
        </p:nvSpPr>
        <p:spPr>
          <a:xfrm>
            <a:off x="315532" y="0"/>
            <a:ext cx="1104138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r>
              <a:rPr lang="en-US" sz="4800" dirty="0">
                <a:solidFill>
                  <a:srgbClr val="231F3D"/>
                </a:solidFill>
                <a:latin typeface="Montserrat SemiBold" panose="00000700000000000000" pitchFamily="2" charset="0"/>
              </a:rPr>
              <a:t>Creating the Database</a:t>
            </a:r>
            <a:endParaRPr lang="en-AU" sz="4800" dirty="0">
              <a:solidFill>
                <a:srgbClr val="231F3D"/>
              </a:solidFill>
              <a:latin typeface="Montserrat SemiBold" panose="00000700000000000000" pitchFamily="2" charset="0"/>
            </a:endParaRPr>
          </a:p>
        </p:txBody>
      </p:sp>
      <p:sp>
        <p:nvSpPr>
          <p:cNvPr id="3" name="TextBox 2">
            <a:extLst>
              <a:ext uri="{FF2B5EF4-FFF2-40B4-BE49-F238E27FC236}">
                <a16:creationId xmlns:a16="http://schemas.microsoft.com/office/drawing/2014/main" id="{77D4DA7C-1C40-42EE-A76B-962ACAD9463F}"/>
              </a:ext>
            </a:extLst>
          </p:cNvPr>
          <p:cNvSpPr txBox="1"/>
          <p:nvPr/>
        </p:nvSpPr>
        <p:spPr>
          <a:xfrm>
            <a:off x="454933" y="3013656"/>
            <a:ext cx="11213326" cy="1477328"/>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AU" dirty="0">
                <a:latin typeface="Courier New" panose="02070309020205020404" pitchFamily="49" charset="0"/>
                <a:cs typeface="Courier New" panose="02070309020205020404" pitchFamily="49" charset="0"/>
              </a:rPr>
              <a:t>#import the sqlite3 module</a:t>
            </a:r>
          </a:p>
          <a:p>
            <a:r>
              <a:rPr lang="en-AU" dirty="0">
                <a:latin typeface="Courier New" panose="02070309020205020404" pitchFamily="49" charset="0"/>
                <a:cs typeface="Courier New" panose="02070309020205020404" pitchFamily="49" charset="0"/>
              </a:rPr>
              <a:t>import sqlite3</a:t>
            </a:r>
          </a:p>
          <a:p>
            <a:r>
              <a:rPr lang="en-AU" dirty="0">
                <a:latin typeface="Courier New" panose="02070309020205020404" pitchFamily="49" charset="0"/>
                <a:cs typeface="Courier New" panose="02070309020205020404" pitchFamily="49" charset="0"/>
              </a:rPr>
              <a:t> </a:t>
            </a:r>
          </a:p>
          <a:p>
            <a:r>
              <a:rPr lang="en-AU" dirty="0">
                <a:latin typeface="Courier New" panose="02070309020205020404" pitchFamily="49" charset="0"/>
                <a:cs typeface="Courier New" panose="02070309020205020404" pitchFamily="49" charset="0"/>
              </a:rPr>
              <a:t>#create a connection (a connection object) to a non-existing </a:t>
            </a:r>
            <a:r>
              <a:rPr lang="en-AU" dirty="0" err="1">
                <a:latin typeface="Courier New" panose="02070309020205020404" pitchFamily="49" charset="0"/>
                <a:cs typeface="Courier New" panose="02070309020205020404" pitchFamily="49" charset="0"/>
              </a:rPr>
              <a:t>db</a:t>
            </a:r>
            <a:r>
              <a:rPr lang="en-AU" dirty="0">
                <a:latin typeface="Courier New" panose="02070309020205020404" pitchFamily="49" charset="0"/>
                <a:cs typeface="Courier New" panose="02070309020205020404" pitchFamily="49" charset="0"/>
              </a:rPr>
              <a:t> #creates that </a:t>
            </a:r>
            <a:r>
              <a:rPr lang="en-AU" dirty="0" err="1">
                <a:latin typeface="Courier New" panose="02070309020205020404" pitchFamily="49" charset="0"/>
                <a:cs typeface="Courier New" panose="02070309020205020404" pitchFamily="49" charset="0"/>
              </a:rPr>
              <a:t>db</a:t>
            </a:r>
            <a:endParaRPr lang="en-AU" dirty="0">
              <a:latin typeface="Courier New" panose="02070309020205020404" pitchFamily="49" charset="0"/>
              <a:cs typeface="Courier New" panose="02070309020205020404" pitchFamily="49" charset="0"/>
            </a:endParaRPr>
          </a:p>
          <a:p>
            <a:r>
              <a:rPr lang="en-AU" dirty="0" err="1">
                <a:latin typeface="Courier New" panose="02070309020205020404" pitchFamily="49" charset="0"/>
                <a:cs typeface="Courier New" panose="02070309020205020404" pitchFamily="49" charset="0"/>
              </a:rPr>
              <a:t>myConn</a:t>
            </a:r>
            <a:r>
              <a:rPr lang="en-AU" dirty="0">
                <a:latin typeface="Courier New" panose="02070309020205020404" pitchFamily="49" charset="0"/>
                <a:cs typeface="Courier New" panose="02070309020205020404" pitchFamily="49" charset="0"/>
              </a:rPr>
              <a:t> = sqlite3.connect("</a:t>
            </a:r>
            <a:r>
              <a:rPr lang="en-AU" dirty="0" err="1">
                <a:latin typeface="Courier New" panose="02070309020205020404" pitchFamily="49" charset="0"/>
                <a:cs typeface="Courier New" panose="02070309020205020404" pitchFamily="49" charset="0"/>
              </a:rPr>
              <a:t>parkrun_db.db</a:t>
            </a:r>
            <a:r>
              <a:rPr lang="en-AU"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A56E95C7-D4A0-42FA-9DD3-6CA0A01AAB58}"/>
              </a:ext>
            </a:extLst>
          </p:cNvPr>
          <p:cNvSpPr/>
          <p:nvPr/>
        </p:nvSpPr>
        <p:spPr>
          <a:xfrm>
            <a:off x="454933" y="4883561"/>
            <a:ext cx="6400800" cy="3156826"/>
          </a:xfrm>
          <a:prstGeom prst="rect">
            <a:avLst/>
          </a:prstGeom>
        </p:spPr>
        <p:txBody>
          <a:bodyPr>
            <a:spAutoFit/>
          </a:bodyPr>
          <a:lstStyle/>
          <a:p>
            <a:pPr>
              <a:lnSpc>
                <a:spcPct val="107000"/>
              </a:lnSpc>
              <a:spcAft>
                <a:spcPts val="800"/>
              </a:spcAft>
            </a:pPr>
            <a:r>
              <a:rPr lang="en-AU" dirty="0">
                <a:latin typeface="Montserrat" panose="00000500000000000000" pitchFamily="2" charset="0"/>
                <a:ea typeface="Calibri" panose="020F0502020204030204" pitchFamily="34" charset="0"/>
                <a:cs typeface="Times New Roman" panose="02020603050405020304" pitchFamily="18" charset="0"/>
              </a:rPr>
              <a:t>If you do not get an error upon executing the file, you can assume </a:t>
            </a:r>
            <a:r>
              <a:rPr lang="en-AU" dirty="0" err="1">
                <a:latin typeface="Montserrat" panose="00000500000000000000" pitchFamily="2" charset="0"/>
                <a:ea typeface="Calibri" panose="020F0502020204030204" pitchFamily="34" charset="0"/>
                <a:cs typeface="Times New Roman" panose="02020603050405020304" pitchFamily="18" charset="0"/>
              </a:rPr>
              <a:t>parkrun_db.db</a:t>
            </a:r>
            <a:r>
              <a:rPr lang="en-AU" dirty="0">
                <a:latin typeface="Montserrat" panose="00000500000000000000" pitchFamily="2" charset="0"/>
                <a:ea typeface="Calibri" panose="020F0502020204030204" pitchFamily="34" charset="0"/>
                <a:cs typeface="Times New Roman" panose="02020603050405020304" pitchFamily="18" charset="0"/>
              </a:rPr>
              <a:t> has been created</a:t>
            </a:r>
          </a:p>
          <a:p>
            <a:pPr>
              <a:lnSpc>
                <a:spcPct val="107000"/>
              </a:lnSpc>
              <a:spcAft>
                <a:spcPts val="800"/>
              </a:spcAft>
            </a:pPr>
            <a:r>
              <a:rPr lang="en-AU" dirty="0">
                <a:latin typeface="Montserrat" panose="00000500000000000000" pitchFamily="2" charset="0"/>
                <a:ea typeface="Calibri" panose="020F0502020204030204" pitchFamily="34" charset="0"/>
                <a:cs typeface="Times New Roman" panose="02020603050405020304" pitchFamily="18" charset="0"/>
              </a:rPr>
              <a:t>If you encounter an error, investigate.</a:t>
            </a:r>
          </a:p>
          <a:p>
            <a:pPr>
              <a:lnSpc>
                <a:spcPct val="107000"/>
              </a:lnSpc>
              <a:spcAft>
                <a:spcPts val="800"/>
              </a:spcAft>
            </a:pPr>
            <a:r>
              <a:rPr lang="en-AU" dirty="0">
                <a:latin typeface="Montserrat" panose="00000500000000000000" pitchFamily="2" charset="0"/>
                <a:ea typeface="Calibri" panose="020F0502020204030204" pitchFamily="34" charset="0"/>
                <a:cs typeface="Times New Roman" panose="02020603050405020304" pitchFamily="18" charset="0"/>
              </a:rPr>
              <a:t>Potential errors would be:</a:t>
            </a:r>
          </a:p>
          <a:p>
            <a:pPr marL="342900" marR="0" lvl="0" indent="-342900">
              <a:lnSpc>
                <a:spcPct val="107000"/>
              </a:lnSpc>
              <a:spcBef>
                <a:spcPts val="0"/>
              </a:spcBef>
              <a:spcAft>
                <a:spcPts val="0"/>
              </a:spcAft>
              <a:buFont typeface="Symbol" panose="05050102010706020507" pitchFamily="18" charset="2"/>
              <a:buChar char=""/>
            </a:pPr>
            <a:r>
              <a:rPr lang="en-AU" dirty="0">
                <a:latin typeface="Montserrat" panose="00000500000000000000" pitchFamily="2" charset="0"/>
                <a:ea typeface="Calibri" panose="020F0502020204030204" pitchFamily="34" charset="0"/>
                <a:cs typeface="Times New Roman" panose="02020603050405020304" pitchFamily="18" charset="0"/>
              </a:rPr>
              <a:t>spelling mistake of function name connect()</a:t>
            </a:r>
          </a:p>
          <a:p>
            <a:pPr marL="342900" marR="0" lvl="0" indent="-342900">
              <a:lnSpc>
                <a:spcPct val="107000"/>
              </a:lnSpc>
              <a:spcBef>
                <a:spcPts val="0"/>
              </a:spcBef>
              <a:spcAft>
                <a:spcPts val="0"/>
              </a:spcAft>
              <a:buFont typeface="Symbol" panose="05050102010706020507" pitchFamily="18" charset="2"/>
              <a:buChar char=""/>
            </a:pPr>
            <a:r>
              <a:rPr lang="en-AU" dirty="0">
                <a:latin typeface="Montserrat" panose="00000500000000000000" pitchFamily="2" charset="0"/>
                <a:ea typeface="Calibri" panose="020F0502020204030204" pitchFamily="34" charset="0"/>
                <a:cs typeface="Times New Roman" panose="02020603050405020304" pitchFamily="18" charset="0"/>
              </a:rPr>
              <a:t>absence of quotes around parameter of connect()</a:t>
            </a:r>
          </a:p>
          <a:p>
            <a:pPr marL="342900" marR="0" lvl="0" indent="-342900">
              <a:lnSpc>
                <a:spcPct val="107000"/>
              </a:lnSpc>
              <a:spcBef>
                <a:spcPts val="0"/>
              </a:spcBef>
              <a:spcAft>
                <a:spcPts val="800"/>
              </a:spcAft>
              <a:buFont typeface="Symbol" panose="05050102010706020507" pitchFamily="18" charset="2"/>
              <a:buChar char=""/>
            </a:pPr>
            <a:r>
              <a:rPr lang="en-AU" dirty="0">
                <a:latin typeface="Montserrat" panose="00000500000000000000" pitchFamily="2" charset="0"/>
                <a:ea typeface="Calibri" panose="020F0502020204030204" pitchFamily="34" charset="0"/>
                <a:cs typeface="Times New Roman" panose="02020603050405020304" pitchFamily="18" charset="0"/>
              </a:rPr>
              <a:t>trying to write to read-only volume/</a:t>
            </a:r>
            <a:r>
              <a:rPr lang="en-AU" dirty="0" err="1">
                <a:latin typeface="Montserrat" panose="00000500000000000000" pitchFamily="2" charset="0"/>
                <a:ea typeface="Calibri" panose="020F0502020204030204" pitchFamily="34" charset="0"/>
                <a:cs typeface="Times New Roman" panose="02020603050405020304" pitchFamily="18" charset="0"/>
              </a:rPr>
              <a:t>dir</a:t>
            </a:r>
            <a:endParaRPr lang="en-AU" dirty="0">
              <a:latin typeface="Montserrat" panose="00000500000000000000" pitchFamily="2" charset="0"/>
              <a:ea typeface="Calibri" panose="020F0502020204030204" pitchFamily="34" charset="0"/>
              <a:cs typeface="Times New Roman" panose="02020603050405020304" pitchFamily="18" charset="0"/>
            </a:endParaRPr>
          </a:p>
          <a:p>
            <a:pPr>
              <a:lnSpc>
                <a:spcPct val="107000"/>
              </a:lnSpc>
              <a:spcAft>
                <a:spcPts val="800"/>
              </a:spcAft>
            </a:pPr>
            <a:r>
              <a:rPr lang="en-AU" i="1" dirty="0">
                <a:latin typeface="Montserrat" panose="00000500000000000000" pitchFamily="2" charset="0"/>
                <a:ea typeface="Calibri" panose="020F0502020204030204" pitchFamily="34" charset="0"/>
                <a:cs typeface="Times New Roman" panose="02020603050405020304" pitchFamily="18" charset="0"/>
              </a:rPr>
              <a:t>Note that omitting the .</a:t>
            </a:r>
            <a:r>
              <a:rPr lang="en-AU" i="1" dirty="0" err="1">
                <a:latin typeface="Montserrat" panose="00000500000000000000" pitchFamily="2" charset="0"/>
                <a:ea typeface="Calibri" panose="020F0502020204030204" pitchFamily="34" charset="0"/>
                <a:cs typeface="Times New Roman" panose="02020603050405020304" pitchFamily="18" charset="0"/>
              </a:rPr>
              <a:t>db</a:t>
            </a:r>
            <a:r>
              <a:rPr lang="en-AU" i="1" dirty="0">
                <a:latin typeface="Montserrat" panose="00000500000000000000" pitchFamily="2" charset="0"/>
                <a:ea typeface="Calibri" panose="020F0502020204030204" pitchFamily="34" charset="0"/>
                <a:cs typeface="Times New Roman" panose="02020603050405020304" pitchFamily="18" charset="0"/>
              </a:rPr>
              <a:t> file extension will mean that your </a:t>
            </a:r>
            <a:r>
              <a:rPr lang="en-AU" i="1" dirty="0" err="1">
                <a:latin typeface="Montserrat" panose="00000500000000000000" pitchFamily="2" charset="0"/>
                <a:ea typeface="Calibri" panose="020F0502020204030204" pitchFamily="34" charset="0"/>
                <a:cs typeface="Times New Roman" panose="02020603050405020304" pitchFamily="18" charset="0"/>
              </a:rPr>
              <a:t>db</a:t>
            </a:r>
            <a:r>
              <a:rPr lang="en-AU" i="1" dirty="0">
                <a:latin typeface="Montserrat" panose="00000500000000000000" pitchFamily="2" charset="0"/>
                <a:ea typeface="Calibri" panose="020F0502020204030204" pitchFamily="34" charset="0"/>
                <a:cs typeface="Times New Roman" panose="02020603050405020304" pitchFamily="18" charset="0"/>
              </a:rPr>
              <a:t> may not be recognised as such.</a:t>
            </a:r>
            <a:endParaRPr lang="en-AU" dirty="0">
              <a:latin typeface="Montserrat" panose="00000500000000000000" pitchFamily="2"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9CE6CF41-5C41-4718-BEEA-DB56A2CEFBA8}"/>
              </a:ext>
            </a:extLst>
          </p:cNvPr>
          <p:cNvSpPr/>
          <p:nvPr/>
        </p:nvSpPr>
        <p:spPr>
          <a:xfrm>
            <a:off x="395073" y="1855788"/>
            <a:ext cx="6400800" cy="964431"/>
          </a:xfrm>
          <a:prstGeom prst="rect">
            <a:avLst/>
          </a:prstGeom>
        </p:spPr>
        <p:txBody>
          <a:bodyPr>
            <a:spAutoFit/>
          </a:bodyPr>
          <a:lstStyle/>
          <a:p>
            <a:pPr>
              <a:lnSpc>
                <a:spcPct val="107000"/>
              </a:lnSpc>
              <a:spcAft>
                <a:spcPts val="800"/>
              </a:spcAft>
            </a:pPr>
            <a:r>
              <a:rPr lang="en-AU" dirty="0">
                <a:latin typeface="Montserrat" panose="00000500000000000000" pitchFamily="2" charset="0"/>
                <a:ea typeface="Calibri" panose="020F0502020204030204" pitchFamily="34" charset="0"/>
                <a:cs typeface="Times New Roman" panose="02020603050405020304" pitchFamily="18" charset="0"/>
              </a:rPr>
              <a:t>Run the following code from the Python command line. It will only be executed once and therefore does not need to be saved.</a:t>
            </a:r>
          </a:p>
        </p:txBody>
      </p:sp>
    </p:spTree>
    <p:extLst>
      <p:ext uri="{BB962C8B-B14F-4D97-AF65-F5344CB8AC3E}">
        <p14:creationId xmlns:p14="http://schemas.microsoft.com/office/powerpoint/2010/main" val="218799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4E6E29-8004-455B-80BC-258BAFDB219B}"/>
              </a:ext>
            </a:extLst>
          </p:cNvPr>
          <p:cNvSpPr txBox="1">
            <a:spLocks/>
          </p:cNvSpPr>
          <p:nvPr/>
        </p:nvSpPr>
        <p:spPr>
          <a:xfrm>
            <a:off x="315532" y="0"/>
            <a:ext cx="1104138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r>
              <a:rPr lang="en-US" sz="4800" dirty="0">
                <a:solidFill>
                  <a:srgbClr val="231F3D"/>
                </a:solidFill>
                <a:latin typeface="Montserrat SemiBold" panose="00000700000000000000" pitchFamily="2" charset="0"/>
              </a:rPr>
              <a:t>Creating database tables</a:t>
            </a:r>
            <a:endParaRPr lang="en-AU" sz="4800" dirty="0">
              <a:solidFill>
                <a:srgbClr val="231F3D"/>
              </a:solidFill>
              <a:latin typeface="Montserrat SemiBold" panose="00000700000000000000" pitchFamily="2" charset="0"/>
            </a:endParaRPr>
          </a:p>
        </p:txBody>
      </p:sp>
      <p:sp>
        <p:nvSpPr>
          <p:cNvPr id="3" name="TextBox 2">
            <a:extLst>
              <a:ext uri="{FF2B5EF4-FFF2-40B4-BE49-F238E27FC236}">
                <a16:creationId xmlns:a16="http://schemas.microsoft.com/office/drawing/2014/main" id="{77D4DA7C-1C40-42EE-A76B-962ACAD9463F}"/>
              </a:ext>
            </a:extLst>
          </p:cNvPr>
          <p:cNvSpPr txBox="1"/>
          <p:nvPr/>
        </p:nvSpPr>
        <p:spPr>
          <a:xfrm>
            <a:off x="454934" y="3477295"/>
            <a:ext cx="9165584"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AU" dirty="0"/>
              <a:t>CREATE TABLE "</a:t>
            </a:r>
            <a:r>
              <a:rPr lang="en-AU" dirty="0" err="1"/>
              <a:t>TableName</a:t>
            </a:r>
            <a:r>
              <a:rPr lang="en-AU" dirty="0"/>
              <a:t>" ( "Field1" PARAMETERS OF FIELD 1, "Field2" PARAMETERS OF FIELD, "</a:t>
            </a:r>
            <a:r>
              <a:rPr lang="en-AU" dirty="0" err="1"/>
              <a:t>Fieldn</a:t>
            </a:r>
            <a:r>
              <a:rPr lang="en-AU" dirty="0"/>
              <a:t>" PARAMETERS OF FIELD n)</a:t>
            </a:r>
          </a:p>
        </p:txBody>
      </p:sp>
      <p:sp>
        <p:nvSpPr>
          <p:cNvPr id="5" name="Rectangle 4">
            <a:extLst>
              <a:ext uri="{FF2B5EF4-FFF2-40B4-BE49-F238E27FC236}">
                <a16:creationId xmlns:a16="http://schemas.microsoft.com/office/drawing/2014/main" id="{A56E95C7-D4A0-42FA-9DD3-6CA0A01AAB58}"/>
              </a:ext>
            </a:extLst>
          </p:cNvPr>
          <p:cNvSpPr/>
          <p:nvPr/>
        </p:nvSpPr>
        <p:spPr>
          <a:xfrm>
            <a:off x="454934" y="4439239"/>
            <a:ext cx="9354234" cy="668068"/>
          </a:xfrm>
          <a:prstGeom prst="rect">
            <a:avLst/>
          </a:prstGeom>
        </p:spPr>
        <p:txBody>
          <a:bodyPr wrap="square">
            <a:spAutoFit/>
          </a:bodyPr>
          <a:lstStyle/>
          <a:p>
            <a:pPr>
              <a:lnSpc>
                <a:spcPct val="107000"/>
              </a:lnSpc>
              <a:spcAft>
                <a:spcPts val="800"/>
              </a:spcAft>
            </a:pPr>
            <a:r>
              <a:rPr lang="en-AU" dirty="0">
                <a:latin typeface="Montserrat" panose="00000500000000000000" pitchFamily="2" charset="0"/>
                <a:ea typeface="Calibri" panose="020F0502020204030204" pitchFamily="34" charset="0"/>
                <a:cs typeface="Times New Roman" panose="02020603050405020304" pitchFamily="18" charset="0"/>
              </a:rPr>
              <a:t>The statement has a </a:t>
            </a:r>
            <a:r>
              <a:rPr lang="en-AU" b="1" dirty="0">
                <a:latin typeface="Montserrat" panose="00000500000000000000" pitchFamily="2" charset="0"/>
                <a:ea typeface="Calibri" panose="020F0502020204030204" pitchFamily="34" charset="0"/>
                <a:cs typeface="Times New Roman" panose="02020603050405020304" pitchFamily="18" charset="0"/>
              </a:rPr>
              <a:t>constant </a:t>
            </a:r>
            <a:r>
              <a:rPr lang="en-AU" dirty="0">
                <a:latin typeface="Montserrat" panose="00000500000000000000" pitchFamily="2" charset="0"/>
                <a:ea typeface="Calibri" panose="020F0502020204030204" pitchFamily="34" charset="0"/>
                <a:cs typeface="Times New Roman" panose="02020603050405020304" pitchFamily="18" charset="0"/>
              </a:rPr>
              <a:t>part (the command itself) and two </a:t>
            </a:r>
            <a:r>
              <a:rPr lang="en-AU" b="1" dirty="0">
                <a:latin typeface="Montserrat" panose="00000500000000000000" pitchFamily="2" charset="0"/>
                <a:ea typeface="Calibri" panose="020F0502020204030204" pitchFamily="34" charset="0"/>
                <a:cs typeface="Times New Roman" panose="02020603050405020304" pitchFamily="18" charset="0"/>
              </a:rPr>
              <a:t>variable </a:t>
            </a:r>
            <a:r>
              <a:rPr lang="en-AU" dirty="0">
                <a:latin typeface="Montserrat" panose="00000500000000000000" pitchFamily="2" charset="0"/>
                <a:ea typeface="Calibri" panose="020F0502020204030204" pitchFamily="34" charset="0"/>
                <a:cs typeface="Times New Roman" panose="02020603050405020304" pitchFamily="18" charset="0"/>
              </a:rPr>
              <a:t>parts (The name of the table </a:t>
            </a:r>
            <a:r>
              <a:rPr lang="en-AU" dirty="0" err="1">
                <a:latin typeface="Montserrat" panose="00000500000000000000" pitchFamily="2" charset="0"/>
                <a:ea typeface="Calibri" panose="020F0502020204030204" pitchFamily="34" charset="0"/>
                <a:cs typeface="Times New Roman" panose="02020603050405020304" pitchFamily="18" charset="0"/>
              </a:rPr>
              <a:t>oand</a:t>
            </a:r>
            <a:r>
              <a:rPr lang="en-AU" dirty="0">
                <a:latin typeface="Montserrat" panose="00000500000000000000" pitchFamily="2" charset="0"/>
                <a:ea typeface="Calibri" panose="020F0502020204030204" pitchFamily="34" charset="0"/>
                <a:cs typeface="Times New Roman" panose="02020603050405020304" pitchFamily="18" charset="0"/>
              </a:rPr>
              <a:t> the fieldname + parameters part n times.</a:t>
            </a:r>
          </a:p>
        </p:txBody>
      </p:sp>
      <p:sp>
        <p:nvSpPr>
          <p:cNvPr id="6" name="Rectangle 5">
            <a:extLst>
              <a:ext uri="{FF2B5EF4-FFF2-40B4-BE49-F238E27FC236}">
                <a16:creationId xmlns:a16="http://schemas.microsoft.com/office/drawing/2014/main" id="{9CE6CF41-5C41-4718-BEEA-DB56A2CEFBA8}"/>
              </a:ext>
            </a:extLst>
          </p:cNvPr>
          <p:cNvSpPr/>
          <p:nvPr/>
        </p:nvSpPr>
        <p:spPr>
          <a:xfrm>
            <a:off x="395073" y="1855788"/>
            <a:ext cx="11273186" cy="1465979"/>
          </a:xfrm>
          <a:prstGeom prst="rect">
            <a:avLst/>
          </a:prstGeom>
        </p:spPr>
        <p:txBody>
          <a:bodyPr wrap="square">
            <a:spAutoFit/>
          </a:bodyPr>
          <a:lstStyle/>
          <a:p>
            <a:pPr>
              <a:lnSpc>
                <a:spcPct val="107000"/>
              </a:lnSpc>
              <a:spcAft>
                <a:spcPts val="800"/>
              </a:spcAft>
            </a:pPr>
            <a:r>
              <a:rPr lang="en-AU" dirty="0">
                <a:latin typeface="Montserrat" panose="00000500000000000000" pitchFamily="2" charset="0"/>
                <a:ea typeface="Calibri" panose="020F0502020204030204" pitchFamily="34" charset="0"/>
                <a:cs typeface="Times New Roman" panose="02020603050405020304" pitchFamily="18" charset="0"/>
              </a:rPr>
              <a:t>Create tables programmatically from Python to ensure regularity in the process (naming of tables, fields, attributes, etc.</a:t>
            </a:r>
          </a:p>
          <a:p>
            <a:pPr>
              <a:lnSpc>
                <a:spcPct val="107000"/>
              </a:lnSpc>
              <a:spcAft>
                <a:spcPts val="800"/>
              </a:spcAft>
            </a:pPr>
            <a:endParaRPr lang="en-US" dirty="0">
              <a:latin typeface="Montserrat" panose="00000500000000000000" pitchFamily="2"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Montserrat" panose="00000500000000000000" pitchFamily="2" charset="0"/>
                <a:ea typeface="Calibri" panose="020F0502020204030204" pitchFamily="34" charset="0"/>
                <a:cs typeface="Times New Roman" panose="02020603050405020304" pitchFamily="18" charset="0"/>
              </a:rPr>
              <a:t>C</a:t>
            </a:r>
            <a:r>
              <a:rPr lang="en-AU" dirty="0" err="1">
                <a:latin typeface="Montserrat" panose="00000500000000000000" pitchFamily="2" charset="0"/>
                <a:ea typeface="Calibri" panose="020F0502020204030204" pitchFamily="34" charset="0"/>
                <a:cs typeface="Times New Roman" panose="02020603050405020304" pitchFamily="18" charset="0"/>
              </a:rPr>
              <a:t>onsider</a:t>
            </a:r>
            <a:r>
              <a:rPr lang="en-AU" dirty="0">
                <a:latin typeface="Montserrat" panose="00000500000000000000" pitchFamily="2" charset="0"/>
                <a:ea typeface="Calibri" panose="020F0502020204030204" pitchFamily="34" charset="0"/>
                <a:cs typeface="Times New Roman" panose="02020603050405020304" pitchFamily="18" charset="0"/>
              </a:rPr>
              <a:t> the CREATE TABLE SQL Statement</a:t>
            </a:r>
          </a:p>
        </p:txBody>
      </p:sp>
      <p:sp>
        <p:nvSpPr>
          <p:cNvPr id="2" name="Rectangle 1">
            <a:extLst>
              <a:ext uri="{FF2B5EF4-FFF2-40B4-BE49-F238E27FC236}">
                <a16:creationId xmlns:a16="http://schemas.microsoft.com/office/drawing/2014/main" id="{B6664FF5-3360-4EE3-9B57-F66AEF53F409}"/>
              </a:ext>
            </a:extLst>
          </p:cNvPr>
          <p:cNvSpPr/>
          <p:nvPr/>
        </p:nvSpPr>
        <p:spPr>
          <a:xfrm>
            <a:off x="336770" y="5589156"/>
            <a:ext cx="11020142" cy="646331"/>
          </a:xfrm>
          <a:prstGeom prst="rect">
            <a:avLst/>
          </a:prstGeom>
        </p:spPr>
        <p:txBody>
          <a:bodyPr wrap="square">
            <a:spAutoFit/>
          </a:bodyPr>
          <a:lstStyle/>
          <a:p>
            <a:r>
              <a:rPr lang="en-AU" dirty="0">
                <a:latin typeface="Courier New" panose="02070309020205020404" pitchFamily="49" charset="0"/>
                <a:ea typeface="Calibri" panose="020F0502020204030204" pitchFamily="34" charset="0"/>
              </a:rPr>
              <a:t>CREATE TABLE "</a:t>
            </a:r>
            <a:r>
              <a:rPr lang="en-AU" dirty="0" err="1">
                <a:latin typeface="Courier New" panose="02070309020205020404" pitchFamily="49" charset="0"/>
                <a:ea typeface="Calibri" panose="020F0502020204030204" pitchFamily="34" charset="0"/>
              </a:rPr>
              <a:t>TableName</a:t>
            </a:r>
            <a:r>
              <a:rPr lang="en-AU" dirty="0">
                <a:latin typeface="Courier New" panose="02070309020205020404" pitchFamily="49" charset="0"/>
                <a:ea typeface="Calibri" panose="020F0502020204030204" pitchFamily="34" charset="0"/>
              </a:rPr>
              <a:t>" ( "Field1" PARAMETERS OF FIELD 1, "Field2" PARAMETERS OF FIELD, "</a:t>
            </a:r>
            <a:r>
              <a:rPr lang="en-AU" dirty="0" err="1">
                <a:latin typeface="Courier New" panose="02070309020205020404" pitchFamily="49" charset="0"/>
                <a:ea typeface="Calibri" panose="020F0502020204030204" pitchFamily="34" charset="0"/>
              </a:rPr>
              <a:t>Fieldn</a:t>
            </a:r>
            <a:r>
              <a:rPr lang="en-AU" dirty="0">
                <a:latin typeface="Courier New" panose="02070309020205020404" pitchFamily="49" charset="0"/>
                <a:ea typeface="Calibri" panose="020F0502020204030204" pitchFamily="34" charset="0"/>
              </a:rPr>
              <a:t>" PARAMETERS OF FIELD n)</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9DF846F7-66FC-409E-848A-2625405F579F}"/>
                  </a:ext>
                </a:extLst>
              </p14:cNvPr>
              <p14:cNvContentPartPr/>
              <p14:nvPr/>
            </p14:nvContentPartPr>
            <p14:xfrm>
              <a:off x="421002" y="5881046"/>
              <a:ext cx="1630080" cy="21960"/>
            </p14:xfrm>
          </p:contentPart>
        </mc:Choice>
        <mc:Fallback xmlns="">
          <p:pic>
            <p:nvPicPr>
              <p:cNvPr id="14" name="Ink 13">
                <a:extLst>
                  <a:ext uri="{FF2B5EF4-FFF2-40B4-BE49-F238E27FC236}">
                    <a16:creationId xmlns:a16="http://schemas.microsoft.com/office/drawing/2014/main" id="{9DF846F7-66FC-409E-848A-2625405F579F}"/>
                  </a:ext>
                </a:extLst>
              </p:cNvPr>
              <p:cNvPicPr/>
              <p:nvPr/>
            </p:nvPicPr>
            <p:blipFill>
              <a:blip r:embed="rId3"/>
              <a:stretch>
                <a:fillRect/>
              </a:stretch>
            </p:blipFill>
            <p:spPr>
              <a:xfrm>
                <a:off x="403362" y="5863046"/>
                <a:ext cx="16657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1B96F007-955E-461C-9673-E003A5349B26}"/>
                  </a:ext>
                </a:extLst>
              </p14:cNvPr>
              <p14:cNvContentPartPr/>
              <p14:nvPr/>
            </p14:nvContentPartPr>
            <p14:xfrm>
              <a:off x="1829322" y="4747406"/>
              <a:ext cx="1531800" cy="835200"/>
            </p14:xfrm>
          </p:contentPart>
        </mc:Choice>
        <mc:Fallback xmlns="">
          <p:pic>
            <p:nvPicPr>
              <p:cNvPr id="15" name="Ink 14">
                <a:extLst>
                  <a:ext uri="{FF2B5EF4-FFF2-40B4-BE49-F238E27FC236}">
                    <a16:creationId xmlns:a16="http://schemas.microsoft.com/office/drawing/2014/main" id="{1B96F007-955E-461C-9673-E003A5349B26}"/>
                  </a:ext>
                </a:extLst>
              </p:cNvPr>
              <p:cNvPicPr/>
              <p:nvPr/>
            </p:nvPicPr>
            <p:blipFill>
              <a:blip r:embed="rId5"/>
              <a:stretch>
                <a:fillRect/>
              </a:stretch>
            </p:blipFill>
            <p:spPr>
              <a:xfrm>
                <a:off x="1811682" y="4729766"/>
                <a:ext cx="1567440" cy="870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E782EAB7-45D1-4C0C-96D2-5F7E68ABF47D}"/>
                  </a:ext>
                </a:extLst>
              </p14:cNvPr>
              <p14:cNvContentPartPr/>
              <p14:nvPr/>
            </p14:nvContentPartPr>
            <p14:xfrm>
              <a:off x="4300002" y="5886446"/>
              <a:ext cx="3860280" cy="43560"/>
            </p14:xfrm>
          </p:contentPart>
        </mc:Choice>
        <mc:Fallback xmlns="">
          <p:pic>
            <p:nvPicPr>
              <p:cNvPr id="19" name="Ink 18">
                <a:extLst>
                  <a:ext uri="{FF2B5EF4-FFF2-40B4-BE49-F238E27FC236}">
                    <a16:creationId xmlns:a16="http://schemas.microsoft.com/office/drawing/2014/main" id="{E782EAB7-45D1-4C0C-96D2-5F7E68ABF47D}"/>
                  </a:ext>
                </a:extLst>
              </p:cNvPr>
              <p:cNvPicPr/>
              <p:nvPr/>
            </p:nvPicPr>
            <p:blipFill>
              <a:blip r:embed="rId7"/>
              <a:stretch>
                <a:fillRect/>
              </a:stretch>
            </p:blipFill>
            <p:spPr>
              <a:xfrm>
                <a:off x="4282000" y="5868446"/>
                <a:ext cx="3895923"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DD9092EA-059D-4640-8773-659B9487720D}"/>
                  </a:ext>
                </a:extLst>
              </p14:cNvPr>
              <p14:cNvContentPartPr/>
              <p14:nvPr/>
            </p14:nvContentPartPr>
            <p14:xfrm>
              <a:off x="4883922" y="4756406"/>
              <a:ext cx="3447360" cy="843840"/>
            </p14:xfrm>
          </p:contentPart>
        </mc:Choice>
        <mc:Fallback xmlns="">
          <p:pic>
            <p:nvPicPr>
              <p:cNvPr id="22" name="Ink 21">
                <a:extLst>
                  <a:ext uri="{FF2B5EF4-FFF2-40B4-BE49-F238E27FC236}">
                    <a16:creationId xmlns:a16="http://schemas.microsoft.com/office/drawing/2014/main" id="{DD9092EA-059D-4640-8773-659B9487720D}"/>
                  </a:ext>
                </a:extLst>
              </p:cNvPr>
              <p:cNvPicPr/>
              <p:nvPr/>
            </p:nvPicPr>
            <p:blipFill>
              <a:blip r:embed="rId9"/>
              <a:stretch>
                <a:fillRect/>
              </a:stretch>
            </p:blipFill>
            <p:spPr>
              <a:xfrm>
                <a:off x="4865922" y="4738406"/>
                <a:ext cx="3483000" cy="879480"/>
              </a:xfrm>
              <a:prstGeom prst="rect">
                <a:avLst/>
              </a:prstGeom>
            </p:spPr>
          </p:pic>
        </mc:Fallback>
      </mc:AlternateContent>
      <p:sp>
        <p:nvSpPr>
          <p:cNvPr id="23" name="Rectangle 22">
            <a:extLst>
              <a:ext uri="{FF2B5EF4-FFF2-40B4-BE49-F238E27FC236}">
                <a16:creationId xmlns:a16="http://schemas.microsoft.com/office/drawing/2014/main" id="{BF4236B8-644F-446F-A615-456C37F271AB}"/>
              </a:ext>
            </a:extLst>
          </p:cNvPr>
          <p:cNvSpPr/>
          <p:nvPr/>
        </p:nvSpPr>
        <p:spPr>
          <a:xfrm>
            <a:off x="368463" y="6391015"/>
            <a:ext cx="9338526" cy="964431"/>
          </a:xfrm>
          <a:prstGeom prst="rect">
            <a:avLst/>
          </a:prstGeom>
        </p:spPr>
        <p:txBody>
          <a:bodyPr wrap="square">
            <a:spAutoFit/>
          </a:bodyPr>
          <a:lstStyle/>
          <a:p>
            <a:pPr marR="0" lvl="0">
              <a:lnSpc>
                <a:spcPct val="107000"/>
              </a:lnSpc>
              <a:spcBef>
                <a:spcPts val="0"/>
              </a:spcBef>
              <a:spcAft>
                <a:spcPts val="0"/>
              </a:spcAft>
            </a:pPr>
            <a:r>
              <a:rPr lang="en-AU" dirty="0">
                <a:latin typeface="Montserrat" panose="00000500000000000000" pitchFamily="2" charset="0"/>
                <a:ea typeface="Calibri" panose="020F0502020204030204" pitchFamily="34" charset="0"/>
                <a:cs typeface="Times New Roman" panose="02020603050405020304" pitchFamily="18" charset="0"/>
              </a:rPr>
              <a:t>The fields names part can be broken into two parts:</a:t>
            </a:r>
          </a:p>
          <a:p>
            <a:pPr marL="742950" marR="0" lvl="1" indent="-285750" fontAlgn="base">
              <a:lnSpc>
                <a:spcPct val="107000"/>
              </a:lnSpc>
              <a:spcBef>
                <a:spcPts val="0"/>
              </a:spcBef>
              <a:spcAft>
                <a:spcPts val="0"/>
              </a:spcAft>
              <a:buClr>
                <a:srgbClr val="000000"/>
              </a:buClr>
              <a:buSzPts val="950"/>
              <a:buFont typeface="Arial" panose="020B0604020202020204" pitchFamily="34" charset="0"/>
              <a:buChar char="•"/>
            </a:pPr>
            <a:r>
              <a:rPr lang="en-AU" dirty="0">
                <a:uFill>
                  <a:solidFill>
                    <a:srgbClr val="000000"/>
                  </a:solidFill>
                </a:uFill>
                <a:latin typeface="Montserrat" panose="00000500000000000000" pitchFamily="2" charset="0"/>
                <a:ea typeface="Arial" panose="020B0604020202020204" pitchFamily="34" charset="0"/>
                <a:cs typeface="Times New Roman" panose="02020603050405020304" pitchFamily="18" charset="0"/>
              </a:rPr>
              <a:t>the field name part</a:t>
            </a:r>
          </a:p>
          <a:p>
            <a:pPr marL="742950" marR="0" lvl="1" indent="-285750" fontAlgn="base">
              <a:lnSpc>
                <a:spcPct val="107000"/>
              </a:lnSpc>
              <a:spcBef>
                <a:spcPts val="0"/>
              </a:spcBef>
              <a:spcAft>
                <a:spcPts val="800"/>
              </a:spcAft>
              <a:buClr>
                <a:srgbClr val="000000"/>
              </a:buClr>
              <a:buSzPts val="950"/>
              <a:buFont typeface="Arial" panose="020B0604020202020204" pitchFamily="34" charset="0"/>
              <a:buChar char="•"/>
            </a:pPr>
            <a:r>
              <a:rPr lang="en-AU" dirty="0">
                <a:uFill>
                  <a:solidFill>
                    <a:srgbClr val="000000"/>
                  </a:solidFill>
                </a:uFill>
                <a:latin typeface="Montserrat" panose="00000500000000000000" pitchFamily="2" charset="0"/>
                <a:ea typeface="Arial" panose="020B0604020202020204" pitchFamily="34" charset="0"/>
                <a:cs typeface="Times New Roman" panose="02020603050405020304" pitchFamily="18" charset="0"/>
              </a:rPr>
              <a:t>the field parameters part</a:t>
            </a:r>
            <a:endParaRPr lang="en-AU" u="none" strike="noStrike" dirty="0">
              <a:effectLst/>
              <a:uFill>
                <a:solidFill>
                  <a:srgbClr val="000000"/>
                </a:solidFill>
              </a:uFill>
              <a:latin typeface="Montserrat" panose="00000500000000000000" pitchFamily="2" charset="0"/>
              <a:ea typeface="Arial" panose="020B060402020202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E9FAB461-17DA-4083-BDFB-4D1E0F4ADF6C}"/>
              </a:ext>
            </a:extLst>
          </p:cNvPr>
          <p:cNvSpPr/>
          <p:nvPr/>
        </p:nvSpPr>
        <p:spPr>
          <a:xfrm>
            <a:off x="368463" y="7420265"/>
            <a:ext cx="11020142" cy="1363387"/>
          </a:xfrm>
          <a:prstGeom prst="rect">
            <a:avLst/>
          </a:prstGeom>
        </p:spPr>
        <p:txBody>
          <a:bodyPr wrap="square">
            <a:spAutoFit/>
          </a:bodyPr>
          <a:lstStyle/>
          <a:p>
            <a:pPr>
              <a:lnSpc>
                <a:spcPct val="107000"/>
              </a:lnSpc>
              <a:spcAft>
                <a:spcPts val="800"/>
              </a:spcAft>
            </a:pPr>
            <a:r>
              <a:rPr lang="en-AU" dirty="0">
                <a:latin typeface="Montserrat" panose="00000500000000000000" pitchFamily="2" charset="0"/>
                <a:ea typeface="Calibri" panose="020F0502020204030204" pitchFamily="34" charset="0"/>
                <a:cs typeface="Times New Roman" panose="02020603050405020304" pitchFamily="18" charset="0"/>
              </a:rPr>
              <a:t>The variable types best suited for the structure described above are:</a:t>
            </a:r>
          </a:p>
          <a:p>
            <a:pPr marL="342900" marR="0" lvl="0" indent="-342900">
              <a:lnSpc>
                <a:spcPct val="107000"/>
              </a:lnSpc>
              <a:spcBef>
                <a:spcPts val="0"/>
              </a:spcBef>
              <a:spcAft>
                <a:spcPts val="0"/>
              </a:spcAft>
              <a:buFont typeface="Symbol" panose="05050102010706020507" pitchFamily="18" charset="2"/>
              <a:buChar char=""/>
            </a:pPr>
            <a:r>
              <a:rPr lang="en-AU" dirty="0">
                <a:latin typeface="Montserrat" panose="00000500000000000000" pitchFamily="2" charset="0"/>
                <a:ea typeface="Calibri" panose="020F0502020204030204" pitchFamily="34" charset="0"/>
                <a:cs typeface="Times New Roman" panose="02020603050405020304" pitchFamily="18" charset="0"/>
              </a:rPr>
              <a:t>a string for the table name part</a:t>
            </a:r>
          </a:p>
          <a:p>
            <a:pPr marL="342900" marR="0" lvl="0" indent="-342900">
              <a:lnSpc>
                <a:spcPct val="107000"/>
              </a:lnSpc>
              <a:spcBef>
                <a:spcPts val="0"/>
              </a:spcBef>
              <a:spcAft>
                <a:spcPts val="800"/>
              </a:spcAft>
              <a:buFont typeface="Symbol" panose="05050102010706020507" pitchFamily="18" charset="2"/>
              <a:buChar char=""/>
            </a:pPr>
            <a:r>
              <a:rPr lang="en-AU" dirty="0">
                <a:latin typeface="Montserrat" panose="00000500000000000000" pitchFamily="2" charset="0"/>
                <a:ea typeface="Calibri" panose="020F0502020204030204" pitchFamily="34" charset="0"/>
                <a:cs typeface="Times New Roman" panose="02020603050405020304" pitchFamily="18" charset="0"/>
              </a:rPr>
              <a:t>a dictionary for the fields names part. In that dictionary, the field name is the key and the field parameters are the value for that key.</a:t>
            </a:r>
          </a:p>
        </p:txBody>
      </p:sp>
    </p:spTree>
    <p:extLst>
      <p:ext uri="{BB962C8B-B14F-4D97-AF65-F5344CB8AC3E}">
        <p14:creationId xmlns:p14="http://schemas.microsoft.com/office/powerpoint/2010/main" val="2688803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4E6E29-8004-455B-80BC-258BAFDB219B}"/>
              </a:ext>
            </a:extLst>
          </p:cNvPr>
          <p:cNvSpPr txBox="1">
            <a:spLocks/>
          </p:cNvSpPr>
          <p:nvPr/>
        </p:nvSpPr>
        <p:spPr>
          <a:xfrm>
            <a:off x="315532" y="0"/>
            <a:ext cx="1104138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r>
              <a:rPr lang="en-US" sz="4800" dirty="0">
                <a:solidFill>
                  <a:srgbClr val="231F3D"/>
                </a:solidFill>
                <a:latin typeface="Montserrat SemiBold" panose="00000700000000000000" pitchFamily="2" charset="0"/>
              </a:rPr>
              <a:t>Creating database tables</a:t>
            </a:r>
            <a:endParaRPr lang="en-AU" sz="4800" dirty="0">
              <a:solidFill>
                <a:srgbClr val="231F3D"/>
              </a:solidFill>
              <a:latin typeface="Montserrat SemiBold" panose="00000700000000000000" pitchFamily="2" charset="0"/>
            </a:endParaRPr>
          </a:p>
        </p:txBody>
      </p:sp>
      <p:graphicFrame>
        <p:nvGraphicFramePr>
          <p:cNvPr id="7" name="Table 6">
            <a:extLst>
              <a:ext uri="{FF2B5EF4-FFF2-40B4-BE49-F238E27FC236}">
                <a16:creationId xmlns:a16="http://schemas.microsoft.com/office/drawing/2014/main" id="{4A524CF4-FB2E-49B8-879E-683F369B9EFC}"/>
              </a:ext>
            </a:extLst>
          </p:cNvPr>
          <p:cNvGraphicFramePr>
            <a:graphicFrameLocks noGrp="1"/>
          </p:cNvGraphicFramePr>
          <p:nvPr>
            <p:extLst>
              <p:ext uri="{D42A27DB-BD31-4B8C-83A1-F6EECF244321}">
                <p14:modId xmlns:p14="http://schemas.microsoft.com/office/powerpoint/2010/main" val="883347850"/>
              </p:ext>
            </p:extLst>
          </p:nvPr>
        </p:nvGraphicFramePr>
        <p:xfrm>
          <a:off x="483194" y="2267426"/>
          <a:ext cx="10573317" cy="4669918"/>
        </p:xfrm>
        <a:graphic>
          <a:graphicData uri="http://schemas.openxmlformats.org/drawingml/2006/table">
            <a:tbl>
              <a:tblPr firstRow="1" firstCol="1" bandRow="1">
                <a:tableStyleId>{5C22544A-7EE6-4342-B048-85BDC9FD1C3A}</a:tableStyleId>
              </a:tblPr>
              <a:tblGrid>
                <a:gridCol w="3524048">
                  <a:extLst>
                    <a:ext uri="{9D8B030D-6E8A-4147-A177-3AD203B41FA5}">
                      <a16:colId xmlns:a16="http://schemas.microsoft.com/office/drawing/2014/main" val="2095026460"/>
                    </a:ext>
                  </a:extLst>
                </a:gridCol>
                <a:gridCol w="3524048">
                  <a:extLst>
                    <a:ext uri="{9D8B030D-6E8A-4147-A177-3AD203B41FA5}">
                      <a16:colId xmlns:a16="http://schemas.microsoft.com/office/drawing/2014/main" val="4007948749"/>
                    </a:ext>
                  </a:extLst>
                </a:gridCol>
                <a:gridCol w="3525221">
                  <a:extLst>
                    <a:ext uri="{9D8B030D-6E8A-4147-A177-3AD203B41FA5}">
                      <a16:colId xmlns:a16="http://schemas.microsoft.com/office/drawing/2014/main" val="3678082406"/>
                    </a:ext>
                  </a:extLst>
                </a:gridCol>
              </a:tblGrid>
              <a:tr h="0">
                <a:tc>
                  <a:txBody>
                    <a:bodyPr/>
                    <a:lstStyle/>
                    <a:p>
                      <a:pPr marL="0" marR="0" algn="ctr">
                        <a:lnSpc>
                          <a:spcPct val="107000"/>
                        </a:lnSpc>
                        <a:spcBef>
                          <a:spcPts val="0"/>
                        </a:spcBef>
                        <a:spcAft>
                          <a:spcPts val="0"/>
                        </a:spcAft>
                      </a:pPr>
                      <a:r>
                        <a:rPr lang="en-AU" sz="1800" dirty="0">
                          <a:effectLst/>
                        </a:rPr>
                        <a:t>INPUT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1800">
                          <a:effectLst/>
                        </a:rPr>
                        <a:t>PROCESS</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1800">
                          <a:effectLst/>
                        </a:rPr>
                        <a:t>OUTPUT</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75156155"/>
                  </a:ext>
                </a:extLst>
              </a:tr>
              <a:tr h="0">
                <a:tc>
                  <a:txBody>
                    <a:bodyPr/>
                    <a:lstStyle/>
                    <a:p>
                      <a:pPr marL="0" marR="0">
                        <a:lnSpc>
                          <a:spcPct val="107000"/>
                        </a:lnSpc>
                        <a:spcBef>
                          <a:spcPts val="0"/>
                        </a:spcBef>
                        <a:spcAft>
                          <a:spcPts val="0"/>
                        </a:spcAft>
                      </a:pPr>
                      <a:r>
                        <a:rPr lang="en-AU" sz="1800" b="0" dirty="0">
                          <a:solidFill>
                            <a:schemeClr val="tx1"/>
                          </a:solidFill>
                          <a:effectLst/>
                        </a:rPr>
                        <a:t>Table name as string</a:t>
                      </a:r>
                    </a:p>
                    <a:p>
                      <a:pPr marL="0" marR="0">
                        <a:lnSpc>
                          <a:spcPct val="107000"/>
                        </a:lnSpc>
                        <a:spcBef>
                          <a:spcPts val="0"/>
                        </a:spcBef>
                        <a:spcAft>
                          <a:spcPts val="0"/>
                        </a:spcAft>
                      </a:pPr>
                      <a:r>
                        <a:rPr lang="en-AU" sz="1800" b="0" dirty="0">
                          <a:solidFill>
                            <a:schemeClr val="tx1"/>
                          </a:solidFill>
                          <a:effectLst/>
                        </a:rPr>
                        <a:t>Table fields and corresponding parameters as dictionary</a:t>
                      </a:r>
                      <a:endParaRPr lang="en-AU"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nSpc>
                          <a:spcPct val="107000"/>
                        </a:lnSpc>
                        <a:spcBef>
                          <a:spcPts val="0"/>
                        </a:spcBef>
                        <a:spcAft>
                          <a:spcPts val="0"/>
                        </a:spcAft>
                      </a:pPr>
                      <a:r>
                        <a:rPr lang="en-AU" sz="1800" dirty="0">
                          <a:effectLst/>
                        </a:rPr>
                        <a:t>CREATE an </a:t>
                      </a:r>
                      <a:r>
                        <a:rPr lang="en-AU" sz="1800" dirty="0" err="1">
                          <a:effectLst/>
                        </a:rPr>
                        <a:t>SQLStatement</a:t>
                      </a:r>
                      <a:r>
                        <a:rPr lang="en-AU" sz="1800" dirty="0">
                          <a:effectLst/>
                        </a:rPr>
                        <a:t> variable of String type and ASSIGN the initial constant part of the SQL CREATE Statement.</a:t>
                      </a:r>
                    </a:p>
                    <a:p>
                      <a:pPr marL="0" marR="0">
                        <a:lnSpc>
                          <a:spcPct val="107000"/>
                        </a:lnSpc>
                        <a:spcBef>
                          <a:spcPts val="0"/>
                        </a:spcBef>
                        <a:spcAft>
                          <a:spcPts val="0"/>
                        </a:spcAft>
                      </a:pPr>
                      <a:r>
                        <a:rPr lang="en-AU" sz="1800" dirty="0">
                          <a:effectLst/>
                        </a:rPr>
                        <a:t>APPEND the string passed to the end of the </a:t>
                      </a:r>
                      <a:r>
                        <a:rPr lang="en-AU" sz="1800" dirty="0" err="1">
                          <a:effectLst/>
                        </a:rPr>
                        <a:t>SQLStatement</a:t>
                      </a:r>
                      <a:r>
                        <a:rPr lang="en-AU" sz="1800" dirty="0">
                          <a:effectLst/>
                        </a:rPr>
                        <a:t> variable including SQL syntax</a:t>
                      </a:r>
                    </a:p>
                    <a:p>
                      <a:pPr marL="0" marR="0">
                        <a:lnSpc>
                          <a:spcPct val="107000"/>
                        </a:lnSpc>
                        <a:spcBef>
                          <a:spcPts val="0"/>
                        </a:spcBef>
                        <a:spcAft>
                          <a:spcPts val="0"/>
                        </a:spcAft>
                      </a:pPr>
                      <a:r>
                        <a:rPr lang="en-AU" sz="1800" dirty="0">
                          <a:effectLst/>
                        </a:rPr>
                        <a:t>LOOP through the keys of the dictionary passed and corresponding keys</a:t>
                      </a:r>
                    </a:p>
                    <a:p>
                      <a:pPr marL="0" marR="0">
                        <a:lnSpc>
                          <a:spcPct val="107000"/>
                        </a:lnSpc>
                        <a:spcBef>
                          <a:spcPts val="0"/>
                        </a:spcBef>
                        <a:spcAft>
                          <a:spcPts val="0"/>
                        </a:spcAft>
                      </a:pPr>
                      <a:r>
                        <a:rPr lang="en-AU" sz="1800" dirty="0">
                          <a:effectLst/>
                        </a:rPr>
                        <a:t>APPEND each key, value pair to the </a:t>
                      </a:r>
                      <a:r>
                        <a:rPr lang="en-AU" sz="1800" dirty="0" err="1">
                          <a:effectLst/>
                        </a:rPr>
                        <a:t>SQLStatement</a:t>
                      </a:r>
                      <a:r>
                        <a:rPr lang="en-AU" sz="1800" dirty="0">
                          <a:effectLst/>
                        </a:rPr>
                        <a:t> variable including SQL syntax</a:t>
                      </a:r>
                    </a:p>
                    <a:p>
                      <a:pPr marL="0" marR="0">
                        <a:lnSpc>
                          <a:spcPct val="107000"/>
                        </a:lnSpc>
                        <a:spcBef>
                          <a:spcPts val="0"/>
                        </a:spcBef>
                        <a:spcAft>
                          <a:spcPts val="0"/>
                        </a:spcAft>
                      </a:pPr>
                      <a:r>
                        <a:rPr lang="en-AU" sz="1800" dirty="0">
                          <a:effectLst/>
                        </a:rPr>
                        <a:t>RETURN the SQL-ready </a:t>
                      </a:r>
                      <a:r>
                        <a:rPr lang="en-AU" sz="1800" dirty="0" err="1">
                          <a:effectLst/>
                        </a:rPr>
                        <a:t>SQLStatement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AU" sz="1800" dirty="0">
                          <a:effectLst/>
                        </a:rPr>
                        <a:t>SQL-ready CREATE TABLE Statement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8606862"/>
                  </a:ext>
                </a:extLst>
              </a:tr>
            </a:tbl>
          </a:graphicData>
        </a:graphic>
      </p:graphicFrame>
      <p:sp>
        <p:nvSpPr>
          <p:cNvPr id="8" name="Rectangle 1">
            <a:extLst>
              <a:ext uri="{FF2B5EF4-FFF2-40B4-BE49-F238E27FC236}">
                <a16:creationId xmlns:a16="http://schemas.microsoft.com/office/drawing/2014/main" id="{5330329A-5B26-43D9-B95C-F073BE713B44}"/>
              </a:ext>
            </a:extLst>
          </p:cNvPr>
          <p:cNvSpPr>
            <a:spLocks noChangeArrowheads="1"/>
          </p:cNvSpPr>
          <p:nvPr/>
        </p:nvSpPr>
        <p:spPr bwMode="auto">
          <a:xfrm>
            <a:off x="405445" y="1674843"/>
            <a:ext cx="67136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b="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The IPO table corresponding to that process is as follows</a:t>
            </a:r>
            <a:endParaRPr kumimoji="0" lang="en-AU" altLang="en-US" b="0" i="0" u="none" strike="noStrike" cap="none" normalizeH="0" baseline="0" dirty="0">
              <a:ln>
                <a:noFill/>
              </a:ln>
              <a:solidFill>
                <a:schemeClr val="tx1"/>
              </a:solidFill>
              <a:effectLst/>
              <a:latin typeface="Montserrat" panose="00000500000000000000" pitchFamily="2" charset="0"/>
            </a:endParaRPr>
          </a:p>
        </p:txBody>
      </p:sp>
    </p:spTree>
    <p:extLst>
      <p:ext uri="{BB962C8B-B14F-4D97-AF65-F5344CB8AC3E}">
        <p14:creationId xmlns:p14="http://schemas.microsoft.com/office/powerpoint/2010/main" val="3197225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4E6E29-8004-455B-80BC-258BAFDB219B}"/>
              </a:ext>
            </a:extLst>
          </p:cNvPr>
          <p:cNvSpPr txBox="1">
            <a:spLocks/>
          </p:cNvSpPr>
          <p:nvPr/>
        </p:nvSpPr>
        <p:spPr>
          <a:xfrm>
            <a:off x="315532" y="0"/>
            <a:ext cx="1104138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r>
              <a:rPr lang="en-US" sz="4800" dirty="0">
                <a:solidFill>
                  <a:srgbClr val="231F3D"/>
                </a:solidFill>
                <a:latin typeface="Montserrat SemiBold" panose="00000700000000000000" pitchFamily="2" charset="0"/>
              </a:rPr>
              <a:t>Creating database tables</a:t>
            </a:r>
            <a:endParaRPr lang="en-AU" sz="4800" dirty="0">
              <a:solidFill>
                <a:srgbClr val="231F3D"/>
              </a:solidFill>
              <a:latin typeface="Montserrat SemiBold" panose="00000700000000000000" pitchFamily="2" charset="0"/>
            </a:endParaRPr>
          </a:p>
        </p:txBody>
      </p:sp>
      <p:sp>
        <p:nvSpPr>
          <p:cNvPr id="8" name="Rectangle 1">
            <a:extLst>
              <a:ext uri="{FF2B5EF4-FFF2-40B4-BE49-F238E27FC236}">
                <a16:creationId xmlns:a16="http://schemas.microsoft.com/office/drawing/2014/main" id="{5330329A-5B26-43D9-B95C-F073BE713B44}"/>
              </a:ext>
            </a:extLst>
          </p:cNvPr>
          <p:cNvSpPr>
            <a:spLocks noChangeArrowheads="1"/>
          </p:cNvSpPr>
          <p:nvPr/>
        </p:nvSpPr>
        <p:spPr bwMode="auto">
          <a:xfrm>
            <a:off x="315532" y="1430446"/>
            <a:ext cx="11752211" cy="674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b="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Pseudo code for the function to create database tables could be as follows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latin typeface="Courier New" panose="02070309020205020404" pitchFamily="49" charset="0"/>
                <a:cs typeface="Courier New" panose="02070309020205020404" pitchFamily="49" charset="0"/>
              </a:rPr>
              <a:t>C</a:t>
            </a:r>
            <a:r>
              <a:rPr lang="en-AU" altLang="en-US" b="1" dirty="0">
                <a:latin typeface="Courier New" panose="02070309020205020404" pitchFamily="49" charset="0"/>
                <a:cs typeface="Courier New" panose="02070309020205020404" pitchFamily="49" charset="0"/>
              </a:rPr>
              <a:t>REATE </a:t>
            </a:r>
            <a:r>
              <a:rPr lang="en-AU" altLang="en-US" dirty="0">
                <a:latin typeface="Courier New" panose="02070309020205020404" pitchFamily="49" charset="0"/>
                <a:cs typeface="Courier New" panose="02070309020205020404" pitchFamily="49" charset="0"/>
              </a:rPr>
              <a:t>a dictionary variable and instantiate it with as many key/value pair as you have fields in the table you are creating. Each key is a field name and each value the SQL parameters of that field</a:t>
            </a:r>
          </a:p>
          <a:p>
            <a:pPr marL="0" marR="0" lvl="0" indent="0" algn="l" defTabSz="914400" rtl="0" eaLnBrk="0" fontAlgn="base" latinLnBrk="0" hangingPunct="0">
              <a:lnSpc>
                <a:spcPct val="100000"/>
              </a:lnSpc>
              <a:spcBef>
                <a:spcPct val="0"/>
              </a:spcBef>
              <a:spcAft>
                <a:spcPct val="0"/>
              </a:spcAft>
              <a:buClrTx/>
              <a:buSzTx/>
              <a:buFontTx/>
              <a:buNone/>
              <a:tabLst/>
            </a:pPr>
            <a:endParaRPr lang="en-AU" altLang="en-US" dirty="0">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C</a:t>
            </a:r>
            <a:r>
              <a:rPr kumimoji="0" lang="en-AU" altLang="en-US"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REATE</a:t>
            </a:r>
            <a:r>
              <a:rPr kumimoji="0" lang="en-AU" altLang="en-US"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 string vari</a:t>
            </a:r>
            <a:r>
              <a:rPr lang="en-AU" altLang="en-US" dirty="0">
                <a:latin typeface="Courier New" panose="02070309020205020404" pitchFamily="49" charset="0"/>
                <a:cs typeface="Courier New" panose="02070309020205020404" pitchFamily="49" charset="0"/>
              </a:rPr>
              <a:t>able and instantiate it with the constant part of the SQL CREATE TABLE Statement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latin typeface="Courier New" panose="02070309020205020404" pitchFamily="49" charset="0"/>
                <a:cs typeface="Courier New" panose="02070309020205020404" pitchFamily="49" charset="0"/>
              </a:rPr>
              <a:t>C</a:t>
            </a:r>
            <a:r>
              <a:rPr lang="en-AU" altLang="en-US" b="1" dirty="0">
                <a:latin typeface="Courier New" panose="02070309020205020404" pitchFamily="49" charset="0"/>
                <a:cs typeface="Courier New" panose="02070309020205020404" pitchFamily="49" charset="0"/>
              </a:rPr>
              <a:t>REATE</a:t>
            </a:r>
            <a:r>
              <a:rPr lang="en-AU" altLang="en-US" dirty="0">
                <a:latin typeface="Courier New" panose="02070309020205020404" pitchFamily="49" charset="0"/>
                <a:cs typeface="Courier New" panose="02070309020205020404" pitchFamily="49" charset="0"/>
              </a:rPr>
              <a:t> a function that takes a sting (the table name) and a dictionary (the fields and field parameters) as parameters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Courier New" panose="02070309020205020404" pitchFamily="49" charset="0"/>
              <a:cs typeface="Courier New" panose="02070309020205020404" pitchFamily="49" charset="0"/>
            </a:endParaRPr>
          </a:p>
          <a:p>
            <a:pPr defTabSz="914400" eaLnBrk="0" fontAlgn="base" hangingPunct="0">
              <a:spcBef>
                <a:spcPct val="0"/>
              </a:spcBef>
              <a:spcAft>
                <a:spcPct val="0"/>
              </a:spcAft>
            </a:pPr>
            <a:r>
              <a:rPr lang="en-US" altLang="en-US" b="1" dirty="0">
                <a:latin typeface="Courier New" panose="02070309020205020404" pitchFamily="49" charset="0"/>
                <a:cs typeface="Courier New" panose="02070309020205020404" pitchFamily="49" charset="0"/>
              </a:rPr>
              <a:t>C</a:t>
            </a:r>
            <a:r>
              <a:rPr lang="en-AU" altLang="en-US" b="1" dirty="0">
                <a:latin typeface="Courier New" panose="02070309020205020404" pitchFamily="49" charset="0"/>
                <a:cs typeface="Courier New" panose="02070309020205020404" pitchFamily="49" charset="0"/>
              </a:rPr>
              <a:t>ONCATENATE</a:t>
            </a:r>
            <a:r>
              <a:rPr lang="en-AU" altLang="en-US" dirty="0">
                <a:latin typeface="Courier New" panose="02070309020205020404" pitchFamily="49" charset="0"/>
                <a:cs typeface="Courier New" panose="02070309020205020404" pitchFamily="49" charset="0"/>
              </a:rPr>
              <a:t> the table name passed to the function to the sting containing the constant part of the SQL CREATE TABLE Statement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Courier New" panose="02070309020205020404" pitchFamily="49" charset="0"/>
              <a:cs typeface="Courier New" panose="02070309020205020404" pitchFamily="49" charset="0"/>
            </a:endParaRPr>
          </a:p>
          <a:p>
            <a:pPr defTabSz="914400" eaLnBrk="0" fontAlgn="base" hangingPunct="0">
              <a:spcBef>
                <a:spcPct val="0"/>
              </a:spcBef>
              <a:spcAft>
                <a:spcPct val="0"/>
              </a:spcAft>
            </a:pPr>
            <a:r>
              <a:rPr lang="en-US" altLang="en-US" b="1" dirty="0">
                <a:latin typeface="Courier New" panose="02070309020205020404" pitchFamily="49" charset="0"/>
                <a:cs typeface="Courier New" panose="02070309020205020404" pitchFamily="49" charset="0"/>
              </a:rPr>
              <a:t>L</a:t>
            </a:r>
            <a:r>
              <a:rPr lang="en-AU" altLang="en-US" b="1" dirty="0">
                <a:latin typeface="Courier New" panose="02070309020205020404" pitchFamily="49" charset="0"/>
                <a:cs typeface="Courier New" panose="02070309020205020404" pitchFamily="49" charset="0"/>
              </a:rPr>
              <a:t>OOP</a:t>
            </a:r>
            <a:r>
              <a:rPr lang="en-AU" altLang="en-US" dirty="0">
                <a:latin typeface="Courier New" panose="02070309020205020404" pitchFamily="49" charset="0"/>
                <a:cs typeface="Courier New" panose="02070309020205020404" pitchFamily="49" charset="0"/>
              </a:rPr>
              <a:t> Through the dictionary passed to the function and </a:t>
            </a:r>
            <a:r>
              <a:rPr lang="en-US" altLang="en-US" dirty="0">
                <a:latin typeface="Courier New" panose="02070309020205020404" pitchFamily="49" charset="0"/>
                <a:cs typeface="Courier New" panose="02070309020205020404" pitchFamily="49" charset="0"/>
              </a:rPr>
              <a:t>C</a:t>
            </a:r>
            <a:r>
              <a:rPr lang="en-AU" altLang="en-US" dirty="0">
                <a:latin typeface="Courier New" panose="02070309020205020404" pitchFamily="49" charset="0"/>
                <a:cs typeface="Courier New" panose="02070309020205020404" pitchFamily="49" charset="0"/>
              </a:rPr>
              <a:t>ONCATENATE the field name (key) and the field parameters (value) to the sting containing the constant part of the SQL CREATE TABLE Statement and the table name</a:t>
            </a:r>
          </a:p>
          <a:p>
            <a:pPr defTabSz="914400" eaLnBrk="0" fontAlgn="base" hangingPunct="0">
              <a:spcBef>
                <a:spcPct val="0"/>
              </a:spcBef>
              <a:spcAft>
                <a:spcPct val="0"/>
              </a:spcAft>
            </a:pPr>
            <a:endParaRPr lang="en-US" altLang="en-US" dirty="0">
              <a:latin typeface="Montserrat" panose="00000500000000000000" pitchFamily="2" charset="0"/>
            </a:endParaRPr>
          </a:p>
          <a:p>
            <a:pPr defTabSz="914400" eaLnBrk="0" fontAlgn="base" hangingPunct="0">
              <a:spcBef>
                <a:spcPct val="0"/>
              </a:spcBef>
              <a:spcAft>
                <a:spcPct val="0"/>
              </a:spcAft>
            </a:pPr>
            <a:r>
              <a:rPr lang="en-US" altLang="en-US" dirty="0">
                <a:latin typeface="Montserrat" panose="00000500000000000000" pitchFamily="2" charset="0"/>
              </a:rPr>
              <a:t>When concatenating, insert punctuation between function and table name fields, as well as between fields, as needed.</a:t>
            </a:r>
          </a:p>
          <a:p>
            <a:pPr defTabSz="914400" eaLnBrk="0" fontAlgn="base" hangingPunct="0">
              <a:spcBef>
                <a:spcPct val="0"/>
              </a:spcBef>
              <a:spcAft>
                <a:spcPct val="0"/>
              </a:spcAft>
            </a:pPr>
            <a:r>
              <a:rPr lang="en-US" altLang="en-US" dirty="0">
                <a:latin typeface="Montserrat" panose="00000500000000000000" pitchFamily="2" charset="0"/>
              </a:rPr>
              <a:t>You may need to trim the final statement to make it fully SQL compliant.</a:t>
            </a:r>
            <a:endParaRPr lang="en-AU" altLang="en-US" dirty="0">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AU" altLang="en-US" dirty="0">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AU" altLang="en-US" dirty="0">
                <a:latin typeface="Montserrat" panose="00000500000000000000" pitchFamily="2" charset="0"/>
              </a:rPr>
              <a:t> </a:t>
            </a:r>
            <a:endParaRPr kumimoji="0" lang="en-AU" altLang="en-US" b="0" i="0" u="none" strike="noStrike" cap="none" normalizeH="0" baseline="0" dirty="0">
              <a:ln>
                <a:noFill/>
              </a:ln>
              <a:solidFill>
                <a:schemeClr val="tx1"/>
              </a:solidFill>
              <a:effectLst/>
              <a:latin typeface="Montserrat" panose="00000500000000000000" pitchFamily="2" charset="0"/>
            </a:endParaRPr>
          </a:p>
        </p:txBody>
      </p:sp>
    </p:spTree>
    <p:extLst>
      <p:ext uri="{BB962C8B-B14F-4D97-AF65-F5344CB8AC3E}">
        <p14:creationId xmlns:p14="http://schemas.microsoft.com/office/powerpoint/2010/main" val="1755775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4E6E29-8004-455B-80BC-258BAFDB219B}"/>
              </a:ext>
            </a:extLst>
          </p:cNvPr>
          <p:cNvSpPr txBox="1">
            <a:spLocks/>
          </p:cNvSpPr>
          <p:nvPr/>
        </p:nvSpPr>
        <p:spPr>
          <a:xfrm>
            <a:off x="315532" y="0"/>
            <a:ext cx="1104138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r>
              <a:rPr lang="en-US" sz="4800" dirty="0">
                <a:solidFill>
                  <a:srgbClr val="231F3D"/>
                </a:solidFill>
                <a:latin typeface="Montserrat SemiBold" panose="00000700000000000000" pitchFamily="2" charset="0"/>
              </a:rPr>
              <a:t>Creating database tables</a:t>
            </a:r>
            <a:endParaRPr lang="en-AU" sz="4800" dirty="0">
              <a:solidFill>
                <a:srgbClr val="231F3D"/>
              </a:solidFill>
              <a:latin typeface="Montserrat SemiBold" panose="00000700000000000000" pitchFamily="2" charset="0"/>
            </a:endParaRPr>
          </a:p>
        </p:txBody>
      </p:sp>
      <p:sp>
        <p:nvSpPr>
          <p:cNvPr id="2" name="Rectangle 1">
            <a:extLst>
              <a:ext uri="{FF2B5EF4-FFF2-40B4-BE49-F238E27FC236}">
                <a16:creationId xmlns:a16="http://schemas.microsoft.com/office/drawing/2014/main" id="{9FA829D1-044A-4982-A8D9-A97F401685C6}"/>
              </a:ext>
            </a:extLst>
          </p:cNvPr>
          <p:cNvSpPr/>
          <p:nvPr/>
        </p:nvSpPr>
        <p:spPr>
          <a:xfrm>
            <a:off x="315532" y="2122754"/>
            <a:ext cx="8512935" cy="5406480"/>
          </a:xfrm>
          <a:prstGeom prst="rect">
            <a:avLst/>
          </a:prstGeom>
        </p:spPr>
        <p:txBody>
          <a:bodyPr wrap="square">
            <a:spAutoFit/>
          </a:bodyPr>
          <a:lstStyle/>
          <a:p>
            <a:pPr>
              <a:lnSpc>
                <a:spcPct val="107000"/>
              </a:lnSpc>
              <a:spcAft>
                <a:spcPts val="800"/>
              </a:spcAft>
            </a:pPr>
            <a:r>
              <a:rPr lang="en-US" dirty="0">
                <a:latin typeface="Montserrat" panose="00000500000000000000" pitchFamily="2" charset="0"/>
                <a:ea typeface="Calibri" panose="020F0502020204030204" pitchFamily="34" charset="0"/>
                <a:cs typeface="Times New Roman" panose="02020603050405020304" pitchFamily="18" charset="0"/>
              </a:rPr>
              <a:t>Write a python function that creates database tables programmatically.</a:t>
            </a:r>
            <a:endParaRPr lang="en-AU" dirty="0">
              <a:latin typeface="Montserrat" panose="00000500000000000000" pitchFamily="2"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US" dirty="0">
                <a:latin typeface="Montserrat" panose="00000500000000000000" pitchFamily="2" charset="0"/>
                <a:ea typeface="Calibri" panose="020F0502020204030204" pitchFamily="34" charset="0"/>
                <a:cs typeface="Times New Roman" panose="02020603050405020304" pitchFamily="18" charset="0"/>
              </a:rPr>
              <a:t>Refer to </a:t>
            </a:r>
            <a:r>
              <a:rPr lang="en-AU" dirty="0">
                <a:latin typeface="Montserrat" panose="00000500000000000000" pitchFamily="2" charset="0"/>
                <a:ea typeface="Calibri" panose="020F0502020204030204" pitchFamily="34" charset="0"/>
                <a:cs typeface="Times New Roman" panose="02020603050405020304" pitchFamily="18" charset="0"/>
              </a:rPr>
              <a:t>the following cod</a:t>
            </a:r>
            <a:r>
              <a:rPr lang="en-US" dirty="0">
                <a:latin typeface="Montserrat" panose="00000500000000000000" pitchFamily="2" charset="0"/>
                <a:ea typeface="Calibri" panose="020F0502020204030204" pitchFamily="34" charset="0"/>
                <a:cs typeface="Times New Roman" panose="02020603050405020304" pitchFamily="18" charset="0"/>
              </a:rPr>
              <a:t>the pseud code in the previous slide</a:t>
            </a:r>
            <a:endParaRPr lang="en-AU" dirty="0">
              <a:latin typeface="Montserrat" panose="00000500000000000000" pitchFamily="2"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AU" dirty="0">
                <a:latin typeface="Montserrat" panose="00000500000000000000" pitchFamily="2" charset="0"/>
                <a:ea typeface="Calibri" panose="020F0502020204030204" pitchFamily="34" charset="0"/>
                <a:cs typeface="Times New Roman" panose="02020603050405020304" pitchFamily="18" charset="0"/>
              </a:rPr>
              <a:t>Consider e as help</a:t>
            </a:r>
          </a:p>
          <a:p>
            <a:pPr marL="285750" indent="-285750">
              <a:lnSpc>
                <a:spcPct val="107000"/>
              </a:lnSpc>
              <a:spcAft>
                <a:spcPts val="800"/>
              </a:spcAft>
              <a:buFont typeface="Arial" panose="020B0604020202020204" pitchFamily="34" charset="0"/>
              <a:buChar char="•"/>
            </a:pPr>
            <a:r>
              <a:rPr lang="en-AU" dirty="0">
                <a:latin typeface="Montserrat" panose="00000500000000000000" pitchFamily="2" charset="0"/>
                <a:ea typeface="Calibri" panose="020F0502020204030204" pitchFamily="34" charset="0"/>
                <a:cs typeface="Times New Roman" panose="02020603050405020304" pitchFamily="18" charset="0"/>
              </a:rPr>
              <a:t>Looping through the keys of a dictionary</a:t>
            </a:r>
          </a:p>
          <a:p>
            <a:r>
              <a:rPr lang="en-AU" sz="1400" dirty="0">
                <a:latin typeface="Courier New" panose="02070309020205020404" pitchFamily="49" charset="0"/>
                <a:ea typeface="Calibri" panose="020F0502020204030204" pitchFamily="34" charset="0"/>
              </a:rPr>
              <a:t>For x in </a:t>
            </a:r>
            <a:r>
              <a:rPr lang="en-AU" sz="1400" dirty="0" err="1">
                <a:latin typeface="Courier New" panose="02070309020205020404" pitchFamily="49" charset="0"/>
                <a:ea typeface="Calibri" panose="020F0502020204030204" pitchFamily="34" charset="0"/>
              </a:rPr>
              <a:t>thisdict</a:t>
            </a:r>
            <a:r>
              <a:rPr lang="en-AU" sz="1400" dirty="0">
                <a:latin typeface="Courier New" panose="02070309020205020404" pitchFamily="49" charset="0"/>
                <a:ea typeface="Calibri" panose="020F0502020204030204" pitchFamily="34" charset="0"/>
              </a:rPr>
              <a:t>:</a:t>
            </a:r>
          </a:p>
          <a:p>
            <a:r>
              <a:rPr lang="en-AU" sz="1400" dirty="0">
                <a:latin typeface="Courier New" panose="02070309020205020404" pitchFamily="49" charset="0"/>
                <a:ea typeface="Calibri" panose="020F0502020204030204" pitchFamily="34" charset="0"/>
              </a:rPr>
              <a:t>  print(x)</a:t>
            </a:r>
          </a:p>
          <a:p>
            <a:pPr>
              <a:lnSpc>
                <a:spcPct val="107000"/>
              </a:lnSpc>
              <a:spcAft>
                <a:spcPts val="800"/>
              </a:spcAft>
            </a:pPr>
            <a:r>
              <a:rPr lang="en-AU" dirty="0">
                <a:latin typeface="Calibri" panose="020F0502020204030204" pitchFamily="34" charset="0"/>
                <a:ea typeface="Calibri" panose="020F0502020204030204" pitchFamily="34" charset="0"/>
                <a:cs typeface="Times New Roman" panose="02020603050405020304" pitchFamily="18" charset="0"/>
              </a:rPr>
              <a:t> </a:t>
            </a:r>
          </a:p>
          <a:p>
            <a:pPr marL="285750" indent="-285750">
              <a:lnSpc>
                <a:spcPct val="107000"/>
              </a:lnSpc>
              <a:spcAft>
                <a:spcPts val="800"/>
              </a:spcAft>
              <a:buFont typeface="Arial" panose="020B0604020202020204" pitchFamily="34" charset="0"/>
              <a:buChar char="•"/>
            </a:pPr>
            <a:r>
              <a:rPr lang="en-AU" dirty="0">
                <a:latin typeface="Montserrat" panose="00000500000000000000" pitchFamily="2" charset="0"/>
                <a:ea typeface="Calibri" panose="020F0502020204030204" pitchFamily="34" charset="0"/>
                <a:cs typeface="Times New Roman" panose="02020603050405020304" pitchFamily="18" charset="0"/>
              </a:rPr>
              <a:t>Looping through the values of a dictionary</a:t>
            </a:r>
          </a:p>
          <a:p>
            <a:r>
              <a:rPr lang="en-AU" sz="1400" dirty="0">
                <a:latin typeface="Courier New" panose="02070309020205020404" pitchFamily="49" charset="0"/>
                <a:ea typeface="Calibri" panose="020F0502020204030204" pitchFamily="34" charset="0"/>
              </a:rPr>
              <a:t>For x in </a:t>
            </a:r>
            <a:r>
              <a:rPr lang="en-AU" sz="1400" dirty="0" err="1">
                <a:latin typeface="Courier New" panose="02070309020205020404" pitchFamily="49" charset="0"/>
                <a:ea typeface="Calibri" panose="020F0502020204030204" pitchFamily="34" charset="0"/>
              </a:rPr>
              <a:t>thisdict</a:t>
            </a:r>
            <a:r>
              <a:rPr lang="en-AU" sz="1400" dirty="0">
                <a:latin typeface="Courier New" panose="02070309020205020404" pitchFamily="49" charset="0"/>
                <a:ea typeface="Calibri" panose="020F0502020204030204" pitchFamily="34" charset="0"/>
              </a:rPr>
              <a:t>:</a:t>
            </a:r>
          </a:p>
          <a:p>
            <a:r>
              <a:rPr lang="en-AU" sz="1400" dirty="0">
                <a:latin typeface="Courier New" panose="02070309020205020404" pitchFamily="49" charset="0"/>
                <a:ea typeface="Calibri" panose="020F0502020204030204" pitchFamily="34" charset="0"/>
              </a:rPr>
              <a:t>  print(</a:t>
            </a:r>
            <a:r>
              <a:rPr lang="en-AU" sz="1400" dirty="0" err="1">
                <a:latin typeface="Courier New" panose="02070309020205020404" pitchFamily="49" charset="0"/>
                <a:ea typeface="Calibri" panose="020F0502020204030204" pitchFamily="34" charset="0"/>
              </a:rPr>
              <a:t>thisdict</a:t>
            </a:r>
            <a:r>
              <a:rPr lang="en-AU" sz="1400" dirty="0">
                <a:latin typeface="Courier New" panose="02070309020205020404" pitchFamily="49" charset="0"/>
                <a:ea typeface="Calibri" panose="020F0502020204030204" pitchFamily="34" charset="0"/>
              </a:rPr>
              <a:t>[x])</a:t>
            </a:r>
          </a:p>
          <a:p>
            <a:pPr>
              <a:lnSpc>
                <a:spcPct val="107000"/>
              </a:lnSpc>
              <a:spcAft>
                <a:spcPts val="800"/>
              </a:spcAft>
            </a:pPr>
            <a:r>
              <a:rPr lang="en-AU" dirty="0">
                <a:latin typeface="Calibri" panose="020F0502020204030204" pitchFamily="34" charset="0"/>
                <a:ea typeface="Calibri" panose="020F0502020204030204" pitchFamily="34" charset="0"/>
                <a:cs typeface="Times New Roman" panose="02020603050405020304" pitchFamily="18" charset="0"/>
              </a:rPr>
              <a:t> </a:t>
            </a:r>
          </a:p>
          <a:p>
            <a:pPr marL="285750" indent="-285750">
              <a:lnSpc>
                <a:spcPct val="107000"/>
              </a:lnSpc>
              <a:spcAft>
                <a:spcPts val="800"/>
              </a:spcAft>
              <a:buFont typeface="Arial" panose="020B0604020202020204" pitchFamily="34" charset="0"/>
              <a:buChar char="•"/>
            </a:pPr>
            <a:r>
              <a:rPr lang="en-AU" dirty="0">
                <a:latin typeface="Montserrat" panose="00000500000000000000" pitchFamily="2" charset="0"/>
                <a:ea typeface="Calibri" panose="020F0502020204030204" pitchFamily="34" charset="0"/>
                <a:cs typeface="Times New Roman" panose="02020603050405020304" pitchFamily="18" charset="0"/>
              </a:rPr>
              <a:t>Right-trimming a string</a:t>
            </a:r>
          </a:p>
          <a:p>
            <a:r>
              <a:rPr lang="en-AU" sz="1400" dirty="0">
                <a:latin typeface="Courier New" panose="02070309020205020404" pitchFamily="49" charset="0"/>
                <a:ea typeface="Calibri" panose="020F0502020204030204" pitchFamily="34" charset="0"/>
              </a:rPr>
              <a:t>&gt;&gt;&gt;a = “a string”</a:t>
            </a:r>
          </a:p>
          <a:p>
            <a:r>
              <a:rPr lang="en-AU" sz="1400" dirty="0">
                <a:latin typeface="Courier New" panose="02070309020205020404" pitchFamily="49" charset="0"/>
                <a:ea typeface="Calibri" panose="020F0502020204030204" pitchFamily="34" charset="0"/>
              </a:rPr>
              <a:t>&gt;&gt;&gt;print a[:-1]</a:t>
            </a:r>
          </a:p>
          <a:p>
            <a:r>
              <a:rPr lang="en-AU" sz="1400" dirty="0">
                <a:latin typeface="Courier New" panose="02070309020205020404" pitchFamily="49" charset="0"/>
                <a:ea typeface="Calibri" panose="020F0502020204030204" pitchFamily="34" charset="0"/>
              </a:rPr>
              <a:t>a </a:t>
            </a:r>
            <a:r>
              <a:rPr lang="en-AU" sz="1400" dirty="0" err="1">
                <a:latin typeface="Courier New" panose="02070309020205020404" pitchFamily="49" charset="0"/>
                <a:ea typeface="Calibri" panose="020F0502020204030204" pitchFamily="34" charset="0"/>
              </a:rPr>
              <a:t>strin</a:t>
            </a:r>
            <a:endParaRPr lang="en-AU" sz="1400" dirty="0">
              <a:latin typeface="Courier New" panose="02070309020205020404" pitchFamily="49" charset="0"/>
              <a:ea typeface="Calibri" panose="020F0502020204030204" pitchFamily="34" charset="0"/>
            </a:endParaRPr>
          </a:p>
          <a:p>
            <a:pPr>
              <a:lnSpc>
                <a:spcPct val="107000"/>
              </a:lnSpc>
              <a:spcAft>
                <a:spcPts val="800"/>
              </a:spcAft>
            </a:pPr>
            <a:r>
              <a:rPr lang="en-AU" dirty="0">
                <a:latin typeface="Calibri" panose="020F0502020204030204" pitchFamily="34" charset="0"/>
                <a:ea typeface="Calibri" panose="020F0502020204030204" pitchFamily="34" charset="0"/>
                <a:cs typeface="Times New Roman" panose="02020603050405020304" pitchFamily="18" charset="0"/>
              </a:rPr>
              <a:t> </a:t>
            </a:r>
          </a:p>
          <a:p>
            <a:r>
              <a:rPr lang="en-US" sz="1400" dirty="0">
                <a:latin typeface="Montserrat" panose="00000500000000000000" pitchFamily="2" charset="0"/>
                <a:ea typeface="Calibri" panose="020F0502020204030204" pitchFamily="34" charset="0"/>
                <a:cs typeface="Times New Roman" panose="02020603050405020304" pitchFamily="18" charset="0"/>
              </a:rPr>
              <a:t>All code examples from </a:t>
            </a:r>
            <a:r>
              <a:rPr lang="en-AU" sz="1400" u="sng" dirty="0">
                <a:solidFill>
                  <a:srgbClr val="0000FF"/>
                </a:solidFill>
                <a:latin typeface="Montserrat" panose="00000500000000000000" pitchFamily="2" charset="0"/>
                <a:ea typeface="Calibri" panose="020F0502020204030204" pitchFamily="34" charset="0"/>
                <a:cs typeface="Times New Roman" panose="02020603050405020304" pitchFamily="18" charset="0"/>
                <a:hlinkClick r:id="rId2"/>
              </a:rPr>
              <a:t>https://www.w3schools.com</a:t>
            </a:r>
            <a:endParaRPr lang="en-AU" sz="1400" dirty="0">
              <a:effectLst/>
              <a:latin typeface="Montserrat" panose="000005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0745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7430D-59F9-43FA-881E-59C011BD439E}"/>
              </a:ext>
            </a:extLst>
          </p:cNvPr>
          <p:cNvSpPr txBox="1">
            <a:spLocks/>
          </p:cNvSpPr>
          <p:nvPr/>
        </p:nvSpPr>
        <p:spPr>
          <a:xfrm>
            <a:off x="315532" y="0"/>
            <a:ext cx="1104138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r>
              <a:rPr lang="en-US" sz="4800" dirty="0">
                <a:solidFill>
                  <a:srgbClr val="231F3D"/>
                </a:solidFill>
                <a:latin typeface="Montserrat SemiBold" panose="00000700000000000000" pitchFamily="2" charset="0"/>
              </a:rPr>
              <a:t>Creating database tables</a:t>
            </a:r>
            <a:endParaRPr lang="en-AU" sz="4800" dirty="0">
              <a:solidFill>
                <a:srgbClr val="231F3D"/>
              </a:solidFill>
              <a:latin typeface="Montserrat SemiBold" panose="00000700000000000000" pitchFamily="2" charset="0"/>
            </a:endParaRPr>
          </a:p>
        </p:txBody>
      </p:sp>
      <p:pic>
        <p:nvPicPr>
          <p:cNvPr id="4" name="Picture 3">
            <a:extLst>
              <a:ext uri="{FF2B5EF4-FFF2-40B4-BE49-F238E27FC236}">
                <a16:creationId xmlns:a16="http://schemas.microsoft.com/office/drawing/2014/main" id="{DE44EACC-CB07-4214-9CEE-AD08728DF804}"/>
              </a:ext>
            </a:extLst>
          </p:cNvPr>
          <p:cNvPicPr>
            <a:picLocks noChangeAspect="1"/>
          </p:cNvPicPr>
          <p:nvPr/>
        </p:nvPicPr>
        <p:blipFill>
          <a:blip r:embed="rId2"/>
          <a:stretch>
            <a:fillRect/>
          </a:stretch>
        </p:blipFill>
        <p:spPr>
          <a:xfrm>
            <a:off x="600053" y="1476356"/>
            <a:ext cx="8121915" cy="6971310"/>
          </a:xfrm>
          <a:prstGeom prst="rect">
            <a:avLst/>
          </a:prstGeom>
        </p:spPr>
      </p:pic>
    </p:spTree>
    <p:extLst>
      <p:ext uri="{BB962C8B-B14F-4D97-AF65-F5344CB8AC3E}">
        <p14:creationId xmlns:p14="http://schemas.microsoft.com/office/powerpoint/2010/main" val="2858683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2C28E-9412-4B58-8190-A9F9DA90ABB9}"/>
              </a:ext>
            </a:extLst>
          </p:cNvPr>
          <p:cNvSpPr txBox="1">
            <a:spLocks/>
          </p:cNvSpPr>
          <p:nvPr/>
        </p:nvSpPr>
        <p:spPr>
          <a:xfrm>
            <a:off x="315532" y="0"/>
            <a:ext cx="1104138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r>
              <a:rPr lang="en-US" sz="4800" dirty="0">
                <a:solidFill>
                  <a:srgbClr val="231F3D"/>
                </a:solidFill>
                <a:latin typeface="Montserrat SemiBold" panose="00000700000000000000" pitchFamily="2" charset="0"/>
              </a:rPr>
              <a:t>Populating database tables</a:t>
            </a:r>
            <a:endParaRPr lang="en-AU" sz="4800" dirty="0">
              <a:solidFill>
                <a:srgbClr val="231F3D"/>
              </a:solidFill>
              <a:latin typeface="Montserrat SemiBold" panose="00000700000000000000" pitchFamily="2" charset="0"/>
            </a:endParaRPr>
          </a:p>
        </p:txBody>
      </p:sp>
      <p:sp>
        <p:nvSpPr>
          <p:cNvPr id="3" name="TextBox 2">
            <a:extLst>
              <a:ext uri="{FF2B5EF4-FFF2-40B4-BE49-F238E27FC236}">
                <a16:creationId xmlns:a16="http://schemas.microsoft.com/office/drawing/2014/main" id="{D0A8B691-938B-432F-A169-E76E6707F0B7}"/>
              </a:ext>
            </a:extLst>
          </p:cNvPr>
          <p:cNvSpPr txBox="1"/>
          <p:nvPr/>
        </p:nvSpPr>
        <p:spPr>
          <a:xfrm>
            <a:off x="547352" y="2067059"/>
            <a:ext cx="10908405" cy="5355312"/>
          </a:xfrm>
          <a:prstGeom prst="rect">
            <a:avLst/>
          </a:prstGeom>
          <a:noFill/>
        </p:spPr>
        <p:txBody>
          <a:bodyPr wrap="square" rtlCol="0">
            <a:spAutoFit/>
          </a:bodyPr>
          <a:lstStyle/>
          <a:p>
            <a:r>
              <a:rPr lang="en-US" dirty="0">
                <a:latin typeface="Montserrat SemiBold" panose="00000700000000000000" pitchFamily="2" charset="0"/>
              </a:rPr>
              <a:t>Data:</a:t>
            </a:r>
          </a:p>
          <a:p>
            <a:pPr marL="285750" indent="-285750">
              <a:buFont typeface="Arial" panose="020B0604020202020204" pitchFamily="34" charset="0"/>
              <a:buChar char="•"/>
            </a:pPr>
            <a:r>
              <a:rPr lang="en-US" dirty="0">
                <a:latin typeface="Montserrat" panose="00000500000000000000" pitchFamily="2" charset="0"/>
              </a:rPr>
              <a:t>Use a representative sample (big enough, with enough “special cases”)</a:t>
            </a:r>
            <a:endParaRPr lang="en-AU" dirty="0">
              <a:latin typeface="Montserrat" panose="00000500000000000000" pitchFamily="2" charset="0"/>
            </a:endParaRPr>
          </a:p>
          <a:p>
            <a:pPr marL="285750" indent="-285750">
              <a:buFont typeface="Arial" panose="020B0604020202020204" pitchFamily="34" charset="0"/>
              <a:buChar char="•"/>
            </a:pPr>
            <a:r>
              <a:rPr lang="en-AU" dirty="0">
                <a:latin typeface="Montserrat" panose="00000500000000000000" pitchFamily="2" charset="0"/>
              </a:rPr>
              <a:t>The least you handle/manipulate/edit data the better (less risk of error)</a:t>
            </a:r>
          </a:p>
          <a:p>
            <a:pPr marL="285750" indent="-285750">
              <a:buFont typeface="Arial" panose="020B0604020202020204" pitchFamily="34" charset="0"/>
              <a:buChar char="•"/>
            </a:pPr>
            <a:r>
              <a:rPr lang="en-US" dirty="0">
                <a:latin typeface="Montserrat" panose="00000500000000000000" pitchFamily="2" charset="0"/>
              </a:rPr>
              <a:t>Some tables will be p</a:t>
            </a:r>
            <a:r>
              <a:rPr lang="en-AU" dirty="0" err="1">
                <a:latin typeface="Montserrat" panose="00000500000000000000" pitchFamily="2" charset="0"/>
              </a:rPr>
              <a:t>opulated</a:t>
            </a:r>
            <a:r>
              <a:rPr lang="en-AU" dirty="0">
                <a:latin typeface="Montserrat" panose="00000500000000000000" pitchFamily="2" charset="0"/>
              </a:rPr>
              <a:t> tables by importing .csv files</a:t>
            </a:r>
          </a:p>
          <a:p>
            <a:pPr marL="285750" indent="-285750">
              <a:buFont typeface="Arial" panose="020B0604020202020204" pitchFamily="34" charset="0"/>
              <a:buChar char="•"/>
            </a:pPr>
            <a:r>
              <a:rPr lang="en-US" dirty="0">
                <a:latin typeface="Montserrat" panose="00000500000000000000" pitchFamily="2" charset="0"/>
              </a:rPr>
              <a:t>S</a:t>
            </a:r>
            <a:r>
              <a:rPr lang="en-AU" dirty="0" err="1">
                <a:latin typeface="Montserrat" panose="00000500000000000000" pitchFamily="2" charset="0"/>
              </a:rPr>
              <a:t>ome</a:t>
            </a:r>
            <a:r>
              <a:rPr lang="en-AU" dirty="0">
                <a:latin typeface="Montserrat" panose="00000500000000000000" pitchFamily="2" charset="0"/>
              </a:rPr>
              <a:t> tables will be populated by importing </a:t>
            </a:r>
            <a:r>
              <a:rPr lang="en-AU" u="sng" dirty="0">
                <a:latin typeface="Montserrat" panose="00000500000000000000" pitchFamily="2" charset="0"/>
              </a:rPr>
              <a:t>from</a:t>
            </a:r>
            <a:r>
              <a:rPr lang="en-AU" dirty="0">
                <a:latin typeface="Montserrat" panose="00000500000000000000" pitchFamily="2" charset="0"/>
              </a:rPr>
              <a:t> .csv files</a:t>
            </a:r>
          </a:p>
          <a:p>
            <a:pPr marL="285750" indent="-285750">
              <a:buFont typeface="Arial" panose="020B0604020202020204" pitchFamily="34" charset="0"/>
              <a:buChar char="•"/>
            </a:pPr>
            <a:r>
              <a:rPr lang="en-AU" dirty="0">
                <a:latin typeface="Montserrat" panose="00000500000000000000" pitchFamily="2" charset="0"/>
              </a:rPr>
              <a:t>Use real data (Chapters, Events, </a:t>
            </a:r>
            <a:r>
              <a:rPr lang="en-AU" dirty="0" err="1">
                <a:latin typeface="Montserrat" panose="00000500000000000000" pitchFamily="2" charset="0"/>
              </a:rPr>
              <a:t>RecentExerciseFrequency</a:t>
            </a:r>
            <a:r>
              <a:rPr lang="en-AU" dirty="0">
                <a:latin typeface="Montserrat" panose="00000500000000000000" pitchFamily="2" charset="0"/>
              </a:rPr>
              <a:t>, </a:t>
            </a:r>
            <a:r>
              <a:rPr lang="en-AU" dirty="0" err="1">
                <a:latin typeface="Montserrat" panose="00000500000000000000" pitchFamily="2" charset="0"/>
              </a:rPr>
              <a:t>RunnningClubs</a:t>
            </a:r>
            <a:r>
              <a:rPr lang="en-AU" dirty="0">
                <a:latin typeface="Montserrat" panose="00000500000000000000" pitchFamily="2" charset="0"/>
              </a:rPr>
              <a:t>, Runners)</a:t>
            </a:r>
          </a:p>
          <a:p>
            <a:pPr marL="285750" indent="-285750">
              <a:buFont typeface="Arial" panose="020B0604020202020204" pitchFamily="34" charset="0"/>
              <a:buChar char="•"/>
            </a:pPr>
            <a:endParaRPr lang="en-AU" dirty="0">
              <a:latin typeface="Montserrat" panose="00000500000000000000" pitchFamily="2" charset="0"/>
            </a:endParaRPr>
          </a:p>
          <a:p>
            <a:pPr marL="342900" indent="-342900">
              <a:buFont typeface="+mj-lt"/>
              <a:buAutoNum type="arabicPeriod"/>
            </a:pPr>
            <a:r>
              <a:rPr lang="en-AU" dirty="0">
                <a:latin typeface="Montserrat" panose="00000500000000000000" pitchFamily="2" charset="0"/>
              </a:rPr>
              <a:t>chapters.csv (provided)</a:t>
            </a:r>
          </a:p>
          <a:p>
            <a:pPr marL="800100" lvl="1" indent="-342900">
              <a:buFont typeface="Arial" panose="020B0604020202020204" pitchFamily="34" charset="0"/>
              <a:buChar char="•"/>
            </a:pPr>
            <a:r>
              <a:rPr lang="en-AU" dirty="0">
                <a:latin typeface="Montserrat" panose="00000500000000000000" pitchFamily="2" charset="0"/>
              </a:rPr>
              <a:t>Data was cut and pasted into Excel and a .csv file exported from the following </a:t>
            </a:r>
            <a:r>
              <a:rPr lang="en-AU" dirty="0" err="1">
                <a:latin typeface="Montserrat" panose="00000500000000000000" pitchFamily="2" charset="0"/>
              </a:rPr>
              <a:t>Parkruns</a:t>
            </a:r>
            <a:r>
              <a:rPr lang="en-AU" dirty="0">
                <a:latin typeface="Montserrat" panose="00000500000000000000" pitchFamily="2" charset="0"/>
              </a:rPr>
              <a:t>:</a:t>
            </a:r>
          </a:p>
          <a:p>
            <a:pPr marL="1257300" lvl="2" indent="-342900">
              <a:buFont typeface="Arial" panose="020B0604020202020204" pitchFamily="34" charset="0"/>
              <a:buChar char="•"/>
            </a:pPr>
            <a:r>
              <a:rPr lang="en-AU" dirty="0">
                <a:latin typeface="Montserrat" panose="00000500000000000000" pitchFamily="2" charset="0"/>
              </a:rPr>
              <a:t>South Banks</a:t>
            </a:r>
          </a:p>
          <a:p>
            <a:pPr marL="1257300" lvl="2" indent="-342900">
              <a:buFont typeface="Arial" panose="020B0604020202020204" pitchFamily="34" charset="0"/>
              <a:buChar char="•"/>
            </a:pPr>
            <a:r>
              <a:rPr lang="en-US" dirty="0">
                <a:latin typeface="Montserrat" panose="00000500000000000000" pitchFamily="2" charset="0"/>
              </a:rPr>
              <a:t>S</a:t>
            </a:r>
            <a:r>
              <a:rPr lang="en-AU" dirty="0">
                <a:latin typeface="Montserrat" panose="00000500000000000000" pitchFamily="2" charset="0"/>
              </a:rPr>
              <a:t>tones Corner</a:t>
            </a:r>
          </a:p>
          <a:p>
            <a:pPr marL="1257300" lvl="2" indent="-342900">
              <a:buFont typeface="Arial" panose="020B0604020202020204" pitchFamily="34" charset="0"/>
              <a:buChar char="•"/>
            </a:pPr>
            <a:r>
              <a:rPr lang="en-US" dirty="0">
                <a:latin typeface="Montserrat" panose="00000500000000000000" pitchFamily="2" charset="0"/>
              </a:rPr>
              <a:t>S</a:t>
            </a:r>
            <a:r>
              <a:rPr lang="en-AU" dirty="0">
                <a:latin typeface="Montserrat" panose="00000500000000000000" pitchFamily="2" charset="0"/>
              </a:rPr>
              <a:t>t Lucia</a:t>
            </a:r>
          </a:p>
          <a:p>
            <a:pPr marL="1257300" lvl="2" indent="-342900">
              <a:buFont typeface="Arial" panose="020B0604020202020204" pitchFamily="34" charset="0"/>
              <a:buChar char="•"/>
            </a:pPr>
            <a:r>
              <a:rPr lang="en-US" dirty="0">
                <a:latin typeface="Montserrat" panose="00000500000000000000" pitchFamily="2" charset="0"/>
              </a:rPr>
              <a:t>M</a:t>
            </a:r>
            <a:r>
              <a:rPr lang="en-AU" dirty="0" err="1">
                <a:latin typeface="Montserrat" panose="00000500000000000000" pitchFamily="2" charset="0"/>
              </a:rPr>
              <a:t>udgeeraba</a:t>
            </a:r>
            <a:endParaRPr lang="en-AU" dirty="0">
              <a:latin typeface="Montserrat" panose="00000500000000000000" pitchFamily="2" charset="0"/>
            </a:endParaRPr>
          </a:p>
          <a:p>
            <a:pPr marL="1257300" lvl="2" indent="-342900">
              <a:buFont typeface="Arial" panose="020B0604020202020204" pitchFamily="34" charset="0"/>
              <a:buChar char="•"/>
            </a:pPr>
            <a:r>
              <a:rPr lang="en-US" dirty="0">
                <a:latin typeface="Montserrat" panose="00000500000000000000" pitchFamily="2" charset="0"/>
              </a:rPr>
              <a:t>V</a:t>
            </a:r>
            <a:r>
              <a:rPr lang="en-AU" dirty="0" err="1">
                <a:latin typeface="Montserrat" panose="00000500000000000000" pitchFamily="2" charset="0"/>
              </a:rPr>
              <a:t>arsity</a:t>
            </a:r>
            <a:r>
              <a:rPr lang="en-AU" dirty="0">
                <a:latin typeface="Montserrat" panose="00000500000000000000" pitchFamily="2" charset="0"/>
              </a:rPr>
              <a:t> Lakes</a:t>
            </a:r>
          </a:p>
          <a:p>
            <a:pPr marL="800100" lvl="1" indent="-342900">
              <a:buFont typeface="Arial" panose="020B0604020202020204" pitchFamily="34" charset="0"/>
              <a:buChar char="•"/>
            </a:pPr>
            <a:endParaRPr lang="en-AU" dirty="0">
              <a:latin typeface="Montserrat" panose="00000500000000000000" pitchFamily="2" charset="0"/>
            </a:endParaRPr>
          </a:p>
          <a:p>
            <a:pPr marL="342900" indent="-342900">
              <a:buFont typeface="+mj-lt"/>
              <a:buAutoNum type="arabicPeriod"/>
            </a:pPr>
            <a:r>
              <a:rPr lang="en-AU" dirty="0">
                <a:latin typeface="Montserrat" panose="00000500000000000000" pitchFamily="2" charset="0"/>
              </a:rPr>
              <a:t>RecentExerciseFrequency.csv (provided)</a:t>
            </a:r>
          </a:p>
          <a:p>
            <a:pPr marL="800100" lvl="1" indent="-342900">
              <a:buFont typeface="Arial" panose="020B0604020202020204" pitchFamily="34" charset="0"/>
              <a:buChar char="•"/>
            </a:pPr>
            <a:r>
              <a:rPr lang="en-US" dirty="0">
                <a:latin typeface="Montserrat" panose="00000500000000000000" pitchFamily="2" charset="0"/>
              </a:rPr>
              <a:t>D</a:t>
            </a:r>
            <a:r>
              <a:rPr lang="en-AU" dirty="0" err="1">
                <a:latin typeface="Montserrat" panose="00000500000000000000" pitchFamily="2" charset="0"/>
              </a:rPr>
              <a:t>ata</a:t>
            </a:r>
            <a:r>
              <a:rPr lang="en-AU" dirty="0">
                <a:latin typeface="Montserrat" panose="00000500000000000000" pitchFamily="2" charset="0"/>
              </a:rPr>
              <a:t> was manually entered into Excel and a .csv file exported from the Recent exercise frequency dropdown list of the Parkrun registration page.</a:t>
            </a:r>
          </a:p>
        </p:txBody>
      </p:sp>
      <p:pic>
        <p:nvPicPr>
          <p:cNvPr id="7" name="Picture 6">
            <a:extLst>
              <a:ext uri="{FF2B5EF4-FFF2-40B4-BE49-F238E27FC236}">
                <a16:creationId xmlns:a16="http://schemas.microsoft.com/office/drawing/2014/main" id="{426C1030-3358-46B6-A23C-FB68F7007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32" y="4606215"/>
            <a:ext cx="820597" cy="820597"/>
          </a:xfrm>
          <a:prstGeom prst="rect">
            <a:avLst/>
          </a:prstGeom>
        </p:spPr>
      </p:pic>
    </p:spTree>
    <p:extLst>
      <p:ext uri="{BB962C8B-B14F-4D97-AF65-F5344CB8AC3E}">
        <p14:creationId xmlns:p14="http://schemas.microsoft.com/office/powerpoint/2010/main" val="595828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996A5-7C83-4EA6-814A-A80EED601155}"/>
              </a:ext>
            </a:extLst>
          </p:cNvPr>
          <p:cNvSpPr txBox="1">
            <a:spLocks/>
          </p:cNvSpPr>
          <p:nvPr/>
        </p:nvSpPr>
        <p:spPr>
          <a:xfrm>
            <a:off x="315532" y="0"/>
            <a:ext cx="1104138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r>
              <a:rPr lang="en-US" sz="4800" dirty="0">
                <a:solidFill>
                  <a:srgbClr val="FF0000"/>
                </a:solidFill>
                <a:latin typeface="Montserrat SemiBold" panose="00000700000000000000" pitchFamily="2" charset="0"/>
              </a:rPr>
              <a:t>An important word on database security</a:t>
            </a:r>
            <a:endParaRPr lang="en-AU" sz="4800" dirty="0">
              <a:solidFill>
                <a:srgbClr val="FF0000"/>
              </a:solidFill>
              <a:latin typeface="Montserrat SemiBold" panose="00000700000000000000" pitchFamily="2" charset="0"/>
            </a:endParaRPr>
          </a:p>
        </p:txBody>
      </p:sp>
      <p:sp>
        <p:nvSpPr>
          <p:cNvPr id="3" name="TextBox 2">
            <a:extLst>
              <a:ext uri="{FF2B5EF4-FFF2-40B4-BE49-F238E27FC236}">
                <a16:creationId xmlns:a16="http://schemas.microsoft.com/office/drawing/2014/main" id="{B0D9DB9A-7BD0-47A0-ADCF-C890A03CF707}"/>
              </a:ext>
            </a:extLst>
          </p:cNvPr>
          <p:cNvSpPr txBox="1"/>
          <p:nvPr/>
        </p:nvSpPr>
        <p:spPr>
          <a:xfrm>
            <a:off x="547352" y="2286000"/>
            <a:ext cx="11571668" cy="2031325"/>
          </a:xfrm>
          <a:prstGeom prst="rect">
            <a:avLst/>
          </a:prstGeom>
          <a:noFill/>
        </p:spPr>
        <p:txBody>
          <a:bodyPr wrap="square" rtlCol="0">
            <a:spAutoFit/>
          </a:bodyPr>
          <a:lstStyle/>
          <a:p>
            <a:r>
              <a:rPr lang="en-US" dirty="0">
                <a:latin typeface="Montserrat" panose="00000500000000000000" pitchFamily="2" charset="0"/>
              </a:rPr>
              <a:t>So far we have built queries as strings and passed them directly to the execute() function of the cursor.</a:t>
            </a:r>
          </a:p>
          <a:p>
            <a:r>
              <a:rPr lang="en-US" dirty="0">
                <a:latin typeface="Montserrat" panose="00000500000000000000" pitchFamily="2" charset="0"/>
              </a:rPr>
              <a:t>Now that we are importing external data into the database and for later use (when users interact with the database), we need to protect ourselves against </a:t>
            </a:r>
            <a:r>
              <a:rPr lang="en-US" b="1" dirty="0">
                <a:latin typeface="Montserrat" panose="00000500000000000000" pitchFamily="2" charset="0"/>
              </a:rPr>
              <a:t>SQL injections</a:t>
            </a:r>
            <a:r>
              <a:rPr lang="en-US" dirty="0">
                <a:latin typeface="Montserrat" panose="00000500000000000000" pitchFamily="2" charset="0"/>
              </a:rPr>
              <a:t>. </a:t>
            </a:r>
          </a:p>
          <a:p>
            <a:endParaRPr lang="en-US" dirty="0">
              <a:latin typeface="Montserrat SemiBold" panose="00000700000000000000" pitchFamily="2" charset="0"/>
            </a:endParaRPr>
          </a:p>
          <a:p>
            <a:endParaRPr lang="en-US" dirty="0">
              <a:latin typeface="Montserrat" panose="00000500000000000000" pitchFamily="2" charset="0"/>
            </a:endParaRPr>
          </a:p>
          <a:p>
            <a:endParaRPr lang="en-AU" dirty="0">
              <a:latin typeface="Montserrat" panose="00000500000000000000" pitchFamily="2" charset="0"/>
              <a:cs typeface="Courier New" panose="02070309020205020404" pitchFamily="49" charset="0"/>
            </a:endParaRPr>
          </a:p>
        </p:txBody>
      </p:sp>
      <p:pic>
        <p:nvPicPr>
          <p:cNvPr id="4" name="Online Media 3" title="Running an SQL Injection Attack - Computerphile">
            <a:hlinkClick r:id="" action="ppaction://media"/>
            <a:extLst>
              <a:ext uri="{FF2B5EF4-FFF2-40B4-BE49-F238E27FC236}">
                <a16:creationId xmlns:a16="http://schemas.microsoft.com/office/drawing/2014/main" id="{67090C6A-41B0-4653-AEE5-C7BE6A06333E}"/>
              </a:ext>
            </a:extLst>
          </p:cNvPr>
          <p:cNvPicPr>
            <a:picLocks noRot="1" noChangeAspect="1"/>
          </p:cNvPicPr>
          <p:nvPr>
            <a:videoFile r:link="rId1"/>
          </p:nvPr>
        </p:nvPicPr>
        <p:blipFill>
          <a:blip r:embed="rId4"/>
          <a:stretch>
            <a:fillRect/>
          </a:stretch>
        </p:blipFill>
        <p:spPr>
          <a:xfrm>
            <a:off x="682580" y="3674387"/>
            <a:ext cx="5259081" cy="2958233"/>
          </a:xfrm>
          <a:prstGeom prst="rect">
            <a:avLst/>
          </a:prstGeom>
        </p:spPr>
      </p:pic>
      <p:pic>
        <p:nvPicPr>
          <p:cNvPr id="5" name="Online Media 4" title="Hacking Websites with SQL Injection - Computerphile">
            <a:hlinkClick r:id="" action="ppaction://media"/>
            <a:extLst>
              <a:ext uri="{FF2B5EF4-FFF2-40B4-BE49-F238E27FC236}">
                <a16:creationId xmlns:a16="http://schemas.microsoft.com/office/drawing/2014/main" id="{0F13AD98-5D52-47C4-B541-29A73C4913E0}"/>
              </a:ext>
            </a:extLst>
          </p:cNvPr>
          <p:cNvPicPr>
            <a:picLocks noRot="1" noChangeAspect="1"/>
          </p:cNvPicPr>
          <p:nvPr>
            <a:videoFile r:link="rId2"/>
          </p:nvPr>
        </p:nvPicPr>
        <p:blipFill>
          <a:blip r:embed="rId5"/>
          <a:stretch>
            <a:fillRect/>
          </a:stretch>
        </p:blipFill>
        <p:spPr>
          <a:xfrm>
            <a:off x="6333186" y="3674387"/>
            <a:ext cx="5259081" cy="2958233"/>
          </a:xfrm>
          <a:prstGeom prst="rect">
            <a:avLst/>
          </a:prstGeom>
        </p:spPr>
      </p:pic>
      <p:sp>
        <p:nvSpPr>
          <p:cNvPr id="7" name="TextBox 6">
            <a:extLst>
              <a:ext uri="{FF2B5EF4-FFF2-40B4-BE49-F238E27FC236}">
                <a16:creationId xmlns:a16="http://schemas.microsoft.com/office/drawing/2014/main" id="{0E8C21CC-AE17-4C22-842B-C67E056C81E4}"/>
              </a:ext>
            </a:extLst>
          </p:cNvPr>
          <p:cNvSpPr txBox="1"/>
          <p:nvPr/>
        </p:nvSpPr>
        <p:spPr>
          <a:xfrm>
            <a:off x="682580" y="7038304"/>
            <a:ext cx="10909687"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ontserrat" panose="00000500000000000000" pitchFamily="2" charset="0"/>
              </a:rPr>
              <a:t>What applies to PHP + </a:t>
            </a:r>
            <a:r>
              <a:rPr lang="en-US" dirty="0" err="1">
                <a:latin typeface="Montserrat" panose="00000500000000000000" pitchFamily="2" charset="0"/>
              </a:rPr>
              <a:t>SQLServer</a:t>
            </a:r>
            <a:r>
              <a:rPr lang="en-US" dirty="0">
                <a:latin typeface="Montserrat" panose="00000500000000000000" pitchFamily="2" charset="0"/>
              </a:rPr>
              <a:t> applies to Python + SQLite3</a:t>
            </a:r>
          </a:p>
          <a:p>
            <a:pPr marL="285750" indent="-285750">
              <a:buFont typeface="Arial" panose="020B0604020202020204" pitchFamily="34" charset="0"/>
              <a:buChar char="•"/>
            </a:pPr>
            <a:r>
              <a:rPr lang="en-US" dirty="0">
                <a:latin typeface="Montserrat" panose="00000500000000000000" pitchFamily="2" charset="0"/>
              </a:rPr>
              <a:t>The execute() function of the cursor will refuse to execute several commands…</a:t>
            </a:r>
          </a:p>
          <a:p>
            <a:pPr marL="285750" indent="-285750">
              <a:buFont typeface="Arial" panose="020B0604020202020204" pitchFamily="34" charset="0"/>
              <a:buChar char="•"/>
            </a:pPr>
            <a:r>
              <a:rPr lang="en-US" dirty="0">
                <a:latin typeface="Montserrat" panose="00000500000000000000" pitchFamily="2" charset="0"/>
              </a:rPr>
              <a:t>… there is an </a:t>
            </a:r>
            <a:r>
              <a:rPr lang="en-US" dirty="0" err="1">
                <a:latin typeface="Montserrat" panose="00000500000000000000" pitchFamily="2" charset="0"/>
              </a:rPr>
              <a:t>executemany</a:t>
            </a:r>
            <a:r>
              <a:rPr lang="en-US" dirty="0">
                <a:latin typeface="Montserrat" panose="00000500000000000000" pitchFamily="2" charset="0"/>
              </a:rPr>
              <a:t>() function (which we will use very soon) !</a:t>
            </a:r>
          </a:p>
          <a:p>
            <a:pPr marL="285750" indent="-285750">
              <a:buFont typeface="Arial" panose="020B0604020202020204" pitchFamily="34" charset="0"/>
              <a:buChar char="•"/>
            </a:pPr>
            <a:endParaRPr lang="en-AU" dirty="0">
              <a:latin typeface="Montserrat" panose="00000500000000000000" pitchFamily="2" charset="0"/>
            </a:endParaRPr>
          </a:p>
        </p:txBody>
      </p:sp>
    </p:spTree>
    <p:extLst>
      <p:ext uri="{BB962C8B-B14F-4D97-AF65-F5344CB8AC3E}">
        <p14:creationId xmlns:p14="http://schemas.microsoft.com/office/powerpoint/2010/main" val="1988240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8D8A1-A1FB-400E-8B86-64DDD6183768}"/>
              </a:ext>
            </a:extLst>
          </p:cNvPr>
          <p:cNvSpPr>
            <a:spLocks noGrp="1"/>
          </p:cNvSpPr>
          <p:nvPr>
            <p:ph type="title" idx="4294967295"/>
          </p:nvPr>
        </p:nvSpPr>
        <p:spPr>
          <a:xfrm>
            <a:off x="302653" y="0"/>
            <a:ext cx="11041380" cy="1855788"/>
          </a:xfrm>
        </p:spPr>
        <p:txBody>
          <a:bodyPr>
            <a:normAutofit/>
          </a:bodyPr>
          <a:lstStyle/>
          <a:p>
            <a:r>
              <a:rPr lang="en-US" sz="4800" dirty="0">
                <a:solidFill>
                  <a:srgbClr val="231F3D"/>
                </a:solidFill>
                <a:latin typeface="Montserrat SemiBold" panose="00000700000000000000" pitchFamily="2" charset="0"/>
              </a:rPr>
              <a:t>Problem </a:t>
            </a:r>
            <a:r>
              <a:rPr lang="en-US" sz="4800" dirty="0" err="1">
                <a:solidFill>
                  <a:srgbClr val="231F3D"/>
                </a:solidFill>
                <a:latin typeface="Montserrat SemiBold" panose="00000700000000000000" pitchFamily="2" charset="0"/>
              </a:rPr>
              <a:t>Mindmap</a:t>
            </a:r>
            <a:endParaRPr lang="en-AU" sz="4800" dirty="0">
              <a:solidFill>
                <a:srgbClr val="231F3D"/>
              </a:solidFill>
              <a:latin typeface="Montserrat SemiBold" panose="00000700000000000000" pitchFamily="2" charset="0"/>
            </a:endParaRPr>
          </a:p>
        </p:txBody>
      </p:sp>
      <p:pic>
        <p:nvPicPr>
          <p:cNvPr id="5" name="Picture 4">
            <a:extLst>
              <a:ext uri="{FF2B5EF4-FFF2-40B4-BE49-F238E27FC236}">
                <a16:creationId xmlns:a16="http://schemas.microsoft.com/office/drawing/2014/main" id="{A245E242-E0A5-42F6-BA73-287D43D62B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86" y="1864524"/>
            <a:ext cx="7599254" cy="5872151"/>
          </a:xfrm>
          <a:prstGeom prst="rect">
            <a:avLst/>
          </a:prstGeom>
        </p:spPr>
      </p:pic>
      <p:sp>
        <p:nvSpPr>
          <p:cNvPr id="6" name="TextBox 5">
            <a:extLst>
              <a:ext uri="{FF2B5EF4-FFF2-40B4-BE49-F238E27FC236}">
                <a16:creationId xmlns:a16="http://schemas.microsoft.com/office/drawing/2014/main" id="{5F484E99-73D3-49C6-A0DE-AC0BFB2109BD}"/>
              </a:ext>
            </a:extLst>
          </p:cNvPr>
          <p:cNvSpPr txBox="1"/>
          <p:nvPr/>
        </p:nvSpPr>
        <p:spPr>
          <a:xfrm>
            <a:off x="7760240" y="2565752"/>
            <a:ext cx="4262907" cy="3785652"/>
          </a:xfrm>
          <a:prstGeom prst="rect">
            <a:avLst/>
          </a:prstGeom>
          <a:noFill/>
        </p:spPr>
        <p:txBody>
          <a:bodyPr wrap="square" rtlCol="0">
            <a:spAutoFit/>
          </a:bodyPr>
          <a:lstStyle/>
          <a:p>
            <a:r>
              <a:rPr lang="en-US" sz="1200" dirty="0">
                <a:solidFill>
                  <a:srgbClr val="231F3D"/>
                </a:solidFill>
                <a:latin typeface="Montserrat SemiBold" panose="00000700000000000000" pitchFamily="2" charset="0"/>
              </a:rPr>
              <a:t>Functional requirement</a:t>
            </a:r>
          </a:p>
          <a:p>
            <a:pPr marL="171450" indent="-171450">
              <a:buFont typeface="Arial" panose="020B0604020202020204" pitchFamily="34" charset="0"/>
              <a:buChar char="•"/>
            </a:pPr>
            <a:r>
              <a:rPr lang="en-US" sz="1200" dirty="0">
                <a:solidFill>
                  <a:srgbClr val="231F3D"/>
                </a:solidFill>
                <a:latin typeface="Montserrat" panose="00000500000000000000" pitchFamily="2" charset="0"/>
              </a:rPr>
              <a:t>Allow </a:t>
            </a:r>
            <a:r>
              <a:rPr lang="en-US" sz="1200" dirty="0" err="1">
                <a:solidFill>
                  <a:srgbClr val="231F3D"/>
                </a:solidFill>
                <a:latin typeface="Montserrat" panose="00000500000000000000" pitchFamily="2" charset="0"/>
              </a:rPr>
              <a:t>parkrunners</a:t>
            </a:r>
            <a:r>
              <a:rPr lang="en-US" sz="1200" dirty="0">
                <a:solidFill>
                  <a:srgbClr val="231F3D"/>
                </a:solidFill>
                <a:latin typeface="Montserrat" panose="00000500000000000000" pitchFamily="2" charset="0"/>
              </a:rPr>
              <a:t> to create/delete teams </a:t>
            </a:r>
          </a:p>
          <a:p>
            <a:pPr marL="171450" indent="-171450">
              <a:buFont typeface="Arial" panose="020B0604020202020204" pitchFamily="34" charset="0"/>
              <a:buChar char="•"/>
            </a:pPr>
            <a:r>
              <a:rPr lang="en-US" sz="1200" dirty="0">
                <a:solidFill>
                  <a:srgbClr val="231F3D"/>
                </a:solidFill>
                <a:latin typeface="Montserrat" panose="00000500000000000000" pitchFamily="2" charset="0"/>
              </a:rPr>
              <a:t>Allow park runners to list teams and join/leave teams</a:t>
            </a:r>
          </a:p>
          <a:p>
            <a:pPr marL="171450" indent="-171450">
              <a:buFont typeface="Arial" panose="020B0604020202020204" pitchFamily="34" charset="0"/>
              <a:buChar char="•"/>
            </a:pPr>
            <a:r>
              <a:rPr lang="en-US" sz="1200" dirty="0">
                <a:solidFill>
                  <a:srgbClr val="231F3D"/>
                </a:solidFill>
                <a:latin typeface="Montserrat" panose="00000500000000000000" pitchFamily="2" charset="0"/>
              </a:rPr>
              <a:t>Allow </a:t>
            </a:r>
            <a:r>
              <a:rPr lang="en-US" sz="1200" dirty="0" err="1">
                <a:solidFill>
                  <a:srgbClr val="231F3D"/>
                </a:solidFill>
                <a:latin typeface="Montserrat" panose="00000500000000000000" pitchFamily="2" charset="0"/>
              </a:rPr>
              <a:t>parkrunners</a:t>
            </a:r>
            <a:r>
              <a:rPr lang="en-US" sz="1200" dirty="0">
                <a:solidFill>
                  <a:srgbClr val="231F3D"/>
                </a:solidFill>
                <a:latin typeface="Montserrat" panose="00000500000000000000" pitchFamily="2" charset="0"/>
              </a:rPr>
              <a:t> to check own team’s results and compare with other teams</a:t>
            </a:r>
          </a:p>
          <a:p>
            <a:pPr marL="171450" indent="-171450">
              <a:buFont typeface="Arial" panose="020B0604020202020204" pitchFamily="34" charset="0"/>
              <a:buChar char="•"/>
            </a:pPr>
            <a:r>
              <a:rPr lang="en-US" sz="1200" dirty="0">
                <a:solidFill>
                  <a:srgbClr val="231F3D"/>
                </a:solidFill>
                <a:latin typeface="Montserrat" panose="00000500000000000000" pitchFamily="2" charset="0"/>
              </a:rPr>
              <a:t>Allow Parkrun </a:t>
            </a:r>
            <a:r>
              <a:rPr lang="en-US" sz="1200" dirty="0" err="1">
                <a:solidFill>
                  <a:srgbClr val="231F3D"/>
                </a:solidFill>
                <a:latin typeface="Montserrat" panose="00000500000000000000" pitchFamily="2" charset="0"/>
              </a:rPr>
              <a:t>organisers</a:t>
            </a:r>
            <a:r>
              <a:rPr lang="en-US" sz="1200" dirty="0">
                <a:solidFill>
                  <a:srgbClr val="231F3D"/>
                </a:solidFill>
                <a:latin typeface="Montserrat" panose="00000500000000000000" pitchFamily="2" charset="0"/>
              </a:rPr>
              <a:t> to retrieves statistics on teams and performances per team</a:t>
            </a:r>
          </a:p>
          <a:p>
            <a:pPr marL="171450" indent="-171450">
              <a:buFont typeface="Arial" panose="020B0604020202020204" pitchFamily="34" charset="0"/>
              <a:buChar char="•"/>
            </a:pPr>
            <a:r>
              <a:rPr lang="en-US" sz="1200" dirty="0">
                <a:solidFill>
                  <a:srgbClr val="231F3D"/>
                </a:solidFill>
                <a:latin typeface="Montserrat" panose="00000500000000000000" pitchFamily="2" charset="0"/>
              </a:rPr>
              <a:t>Teams are casual groupings of runners</a:t>
            </a:r>
          </a:p>
          <a:p>
            <a:pPr marL="171450" indent="-171450">
              <a:buFont typeface="Arial" panose="020B0604020202020204" pitchFamily="34" charset="0"/>
              <a:buChar char="•"/>
            </a:pPr>
            <a:r>
              <a:rPr lang="en-US" sz="1200" dirty="0">
                <a:solidFill>
                  <a:srgbClr val="231F3D"/>
                </a:solidFill>
                <a:latin typeface="Montserrat" panose="00000500000000000000" pitchFamily="2" charset="0"/>
              </a:rPr>
              <a:t>The creator of a team is automatically the team captain</a:t>
            </a:r>
          </a:p>
          <a:p>
            <a:endParaRPr lang="en-US" sz="1200" dirty="0">
              <a:solidFill>
                <a:srgbClr val="231F3D"/>
              </a:solidFill>
              <a:latin typeface="Montserrat SemiBold" panose="00000700000000000000" pitchFamily="2" charset="0"/>
            </a:endParaRPr>
          </a:p>
          <a:p>
            <a:r>
              <a:rPr lang="en-US" sz="1200" dirty="0">
                <a:solidFill>
                  <a:srgbClr val="231F3D"/>
                </a:solidFill>
                <a:latin typeface="Montserrat SemiBold" panose="00000700000000000000" pitchFamily="2" charset="0"/>
              </a:rPr>
              <a:t>Non-Functional requirement</a:t>
            </a:r>
          </a:p>
          <a:p>
            <a:pPr marL="171450" indent="-171450">
              <a:buFont typeface="Arial" panose="020B0604020202020204" pitchFamily="34" charset="0"/>
              <a:buChar char="•"/>
            </a:pPr>
            <a:r>
              <a:rPr lang="en-US" sz="1200" dirty="0" err="1">
                <a:solidFill>
                  <a:srgbClr val="231F3D"/>
                </a:solidFill>
                <a:latin typeface="Montserrat" panose="00000500000000000000" pitchFamily="2" charset="0"/>
              </a:rPr>
              <a:t>Parkrunners</a:t>
            </a:r>
            <a:r>
              <a:rPr lang="en-US" sz="1200" dirty="0">
                <a:solidFill>
                  <a:srgbClr val="231F3D"/>
                </a:solidFill>
                <a:latin typeface="Montserrat" panose="00000500000000000000" pitchFamily="2" charset="0"/>
              </a:rPr>
              <a:t> must be able to create a team on the fly</a:t>
            </a:r>
          </a:p>
          <a:p>
            <a:pPr marL="171450" indent="-171450">
              <a:buFont typeface="Arial" panose="020B0604020202020204" pitchFamily="34" charset="0"/>
              <a:buChar char="•"/>
            </a:pPr>
            <a:r>
              <a:rPr lang="en-US" sz="1200" dirty="0">
                <a:solidFill>
                  <a:srgbClr val="231F3D"/>
                </a:solidFill>
                <a:latin typeface="Montserrat" panose="00000500000000000000" pitchFamily="2" charset="0"/>
              </a:rPr>
              <a:t>Teams promote physical group activity</a:t>
            </a:r>
          </a:p>
          <a:p>
            <a:pPr marL="171450" indent="-171450">
              <a:buFont typeface="Arial" panose="020B0604020202020204" pitchFamily="34" charset="0"/>
              <a:buChar char="•"/>
            </a:pPr>
            <a:r>
              <a:rPr lang="en-US" sz="1200" dirty="0">
                <a:solidFill>
                  <a:srgbClr val="231F3D"/>
                </a:solidFill>
                <a:latin typeface="Montserrat" panose="00000500000000000000" pitchFamily="2" charset="0"/>
              </a:rPr>
              <a:t>Teams must be “in the Parkrun spirit” i.e. not inherently competitive.</a:t>
            </a:r>
          </a:p>
          <a:p>
            <a:pPr marL="171450" indent="-171450">
              <a:buFont typeface="Arial" panose="020B0604020202020204" pitchFamily="34" charset="0"/>
              <a:buChar char="•"/>
            </a:pPr>
            <a:r>
              <a:rPr lang="en-US" sz="1200" dirty="0">
                <a:solidFill>
                  <a:srgbClr val="231F3D"/>
                </a:solidFill>
                <a:latin typeface="Montserrat" panose="00000500000000000000" pitchFamily="2" charset="0"/>
              </a:rPr>
              <a:t>Challenges between teams are friendly challenges</a:t>
            </a:r>
          </a:p>
          <a:p>
            <a:pPr marL="171450" indent="-171450">
              <a:buFont typeface="Arial" panose="020B0604020202020204" pitchFamily="34" charset="0"/>
              <a:buChar char="•"/>
            </a:pPr>
            <a:r>
              <a:rPr lang="en-US" sz="1200" dirty="0">
                <a:solidFill>
                  <a:srgbClr val="231F3D"/>
                </a:solidFill>
                <a:latin typeface="Montserrat" panose="00000500000000000000" pitchFamily="2" charset="0"/>
              </a:rPr>
              <a:t>The interface should reflect the Parkrun identity</a:t>
            </a:r>
            <a:endParaRPr lang="en-AU" sz="1200" dirty="0">
              <a:solidFill>
                <a:srgbClr val="231F3D"/>
              </a:solidFill>
              <a:latin typeface="Montserrat" panose="00000500000000000000" pitchFamily="2" charset="0"/>
            </a:endParaRPr>
          </a:p>
        </p:txBody>
      </p:sp>
    </p:spTree>
    <p:extLst>
      <p:ext uri="{BB962C8B-B14F-4D97-AF65-F5344CB8AC3E}">
        <p14:creationId xmlns:p14="http://schemas.microsoft.com/office/powerpoint/2010/main" val="428688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996A5-7C83-4EA6-814A-A80EED601155}"/>
              </a:ext>
            </a:extLst>
          </p:cNvPr>
          <p:cNvSpPr txBox="1">
            <a:spLocks/>
          </p:cNvSpPr>
          <p:nvPr/>
        </p:nvSpPr>
        <p:spPr>
          <a:xfrm>
            <a:off x="315532" y="0"/>
            <a:ext cx="1104138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r>
              <a:rPr lang="en-US" sz="4800" dirty="0">
                <a:solidFill>
                  <a:srgbClr val="231F3D"/>
                </a:solidFill>
                <a:latin typeface="Montserrat SemiBold" panose="00000700000000000000" pitchFamily="2" charset="0"/>
              </a:rPr>
              <a:t>Prepared statements – How to</a:t>
            </a:r>
            <a:endParaRPr lang="en-AU" sz="4800" dirty="0">
              <a:solidFill>
                <a:srgbClr val="231F3D"/>
              </a:solidFill>
              <a:latin typeface="Montserrat SemiBold" panose="00000700000000000000" pitchFamily="2" charset="0"/>
            </a:endParaRPr>
          </a:p>
        </p:txBody>
      </p:sp>
      <p:sp>
        <p:nvSpPr>
          <p:cNvPr id="3" name="TextBox 2">
            <a:extLst>
              <a:ext uri="{FF2B5EF4-FFF2-40B4-BE49-F238E27FC236}">
                <a16:creationId xmlns:a16="http://schemas.microsoft.com/office/drawing/2014/main" id="{B0D9DB9A-7BD0-47A0-ADCF-C890A03CF707}"/>
              </a:ext>
            </a:extLst>
          </p:cNvPr>
          <p:cNvSpPr txBox="1"/>
          <p:nvPr/>
        </p:nvSpPr>
        <p:spPr>
          <a:xfrm>
            <a:off x="547352" y="1661279"/>
            <a:ext cx="11571668" cy="3139321"/>
          </a:xfrm>
          <a:prstGeom prst="rect">
            <a:avLst/>
          </a:prstGeom>
          <a:noFill/>
        </p:spPr>
        <p:txBody>
          <a:bodyPr wrap="square" rtlCol="0">
            <a:spAutoFit/>
          </a:bodyPr>
          <a:lstStyle/>
          <a:p>
            <a:r>
              <a:rPr lang="en-US" dirty="0">
                <a:latin typeface="Montserrat SemiBold" panose="00000700000000000000" pitchFamily="2" charset="0"/>
                <a:cs typeface="Courier New" panose="02070309020205020404" pitchFamily="49" charset="0"/>
              </a:rPr>
              <a:t>DO NOT DO THIS!</a:t>
            </a:r>
          </a:p>
          <a:p>
            <a:r>
              <a:rPr lang="en-US" dirty="0" err="1">
                <a:latin typeface="Courier New" panose="02070309020205020404" pitchFamily="49" charset="0"/>
                <a:cs typeface="Courier New" panose="02070309020205020404" pitchFamily="49" charset="0"/>
              </a:rPr>
              <a:t>user_firstname</a:t>
            </a:r>
            <a:r>
              <a:rPr lang="en-US" dirty="0">
                <a:latin typeface="Courier New" panose="02070309020205020404" pitchFamily="49" charset="0"/>
                <a:cs typeface="Courier New" panose="02070309020205020404" pitchFamily="49" charset="0"/>
              </a:rPr>
              <a:t> = input("enter your </a:t>
            </a:r>
            <a:r>
              <a:rPr lang="en-US" dirty="0" err="1">
                <a:latin typeface="Courier New" panose="02070309020205020404" pitchFamily="49" charset="0"/>
                <a:cs typeface="Courier New" panose="02070309020205020404" pitchFamily="49" charset="0"/>
              </a:rPr>
              <a:t>firstname</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user_lastname</a:t>
            </a:r>
            <a:r>
              <a:rPr lang="en-US" dirty="0">
                <a:latin typeface="Courier New" panose="02070309020205020404" pitchFamily="49" charset="0"/>
                <a:cs typeface="Courier New" panose="02070309020205020404" pitchFamily="49" charset="0"/>
              </a:rPr>
              <a:t> = input("enter your </a:t>
            </a:r>
            <a:r>
              <a:rPr lang="en-US" dirty="0" err="1">
                <a:latin typeface="Courier New" panose="02070309020205020404" pitchFamily="49" charset="0"/>
                <a:cs typeface="Courier New" panose="02070309020205020404" pitchFamily="49" charset="0"/>
              </a:rPr>
              <a:t>lastname</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query = "INSERT INTO Students(FirstName, </a:t>
            </a:r>
            <a:r>
              <a:rPr lang="en-US" dirty="0" err="1">
                <a:latin typeface="Courier New" panose="02070309020205020404" pitchFamily="49" charset="0"/>
                <a:cs typeface="Courier New" panose="02070309020205020404" pitchFamily="49" charset="0"/>
              </a:rPr>
              <a:t>LastName</a:t>
            </a:r>
            <a:r>
              <a:rPr lang="en-US" dirty="0">
                <a:latin typeface="Courier New" panose="02070309020205020404" pitchFamily="49" charset="0"/>
                <a:cs typeface="Courier New" panose="02070309020205020404" pitchFamily="49" charset="0"/>
              </a:rPr>
              <a:t>) VALUES (\""+ </a:t>
            </a:r>
            <a:r>
              <a:rPr lang="en-US" dirty="0" err="1">
                <a:latin typeface="Courier New" panose="02070309020205020404" pitchFamily="49" charset="0"/>
                <a:cs typeface="Courier New" panose="02070309020205020404" pitchFamily="49" charset="0"/>
              </a:rPr>
              <a:t>user_firstname</a:t>
            </a:r>
            <a:r>
              <a:rPr lang="en-US" dirty="0">
                <a:latin typeface="Courier New" panose="02070309020205020404" pitchFamily="49" charset="0"/>
                <a:cs typeface="Courier New" panose="02070309020205020404" pitchFamily="49" charset="0"/>
              </a:rPr>
              <a:t> +"\",\"" + </a:t>
            </a:r>
            <a:r>
              <a:rPr lang="en-US" dirty="0" err="1">
                <a:latin typeface="Courier New" panose="02070309020205020404" pitchFamily="49" charset="0"/>
                <a:cs typeface="Courier New" panose="02070309020205020404" pitchFamily="49" charset="0"/>
              </a:rPr>
              <a:t>user_lastname</a:t>
            </a:r>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myCursor.execute</a:t>
            </a:r>
            <a:r>
              <a:rPr lang="en-US" dirty="0">
                <a:latin typeface="Courier New" panose="02070309020205020404" pitchFamily="49" charset="0"/>
                <a:cs typeface="Courier New" panose="02070309020205020404" pitchFamily="49" charset="0"/>
              </a:rPr>
              <a:t>(query)</a:t>
            </a:r>
          </a:p>
          <a:p>
            <a:r>
              <a:rPr lang="en-US" dirty="0" err="1">
                <a:latin typeface="Courier New" panose="02070309020205020404" pitchFamily="49" charset="0"/>
                <a:cs typeface="Courier New" panose="02070309020205020404" pitchFamily="49" charset="0"/>
              </a:rPr>
              <a:t>myConn.commit</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Montserrat" panose="00000500000000000000" pitchFamily="2" charset="0"/>
                <a:cs typeface="Courier New" panose="02070309020205020404" pitchFamily="49" charset="0"/>
              </a:rPr>
              <a:t>The user input (understand “whatever the user inputs”) is appended as such to the query</a:t>
            </a:r>
          </a:p>
        </p:txBody>
      </p:sp>
      <p:sp>
        <p:nvSpPr>
          <p:cNvPr id="8" name="TextBox 7">
            <a:extLst>
              <a:ext uri="{FF2B5EF4-FFF2-40B4-BE49-F238E27FC236}">
                <a16:creationId xmlns:a16="http://schemas.microsoft.com/office/drawing/2014/main" id="{F853DBF7-9D3D-438C-9BF3-33626A55FC67}"/>
              </a:ext>
            </a:extLst>
          </p:cNvPr>
          <p:cNvSpPr txBox="1"/>
          <p:nvPr/>
        </p:nvSpPr>
        <p:spPr>
          <a:xfrm>
            <a:off x="547352" y="4885386"/>
            <a:ext cx="11571668" cy="3970318"/>
          </a:xfrm>
          <a:prstGeom prst="rect">
            <a:avLst/>
          </a:prstGeom>
          <a:noFill/>
        </p:spPr>
        <p:txBody>
          <a:bodyPr wrap="square" rtlCol="0">
            <a:spAutoFit/>
          </a:bodyPr>
          <a:lstStyle/>
          <a:p>
            <a:r>
              <a:rPr lang="en-US" dirty="0">
                <a:latin typeface="Montserrat SemiBold" panose="00000700000000000000" pitchFamily="2" charset="0"/>
                <a:cs typeface="Courier New" panose="02070309020205020404" pitchFamily="49" charset="0"/>
              </a:rPr>
              <a:t>Use positional parameters</a:t>
            </a:r>
          </a:p>
          <a:p>
            <a:r>
              <a:rPr lang="en-US" dirty="0" err="1">
                <a:latin typeface="Courier New" panose="02070309020205020404" pitchFamily="49" charset="0"/>
                <a:cs typeface="Courier New" panose="02070309020205020404" pitchFamily="49" charset="0"/>
              </a:rPr>
              <a:t>user_firstname</a:t>
            </a:r>
            <a:r>
              <a:rPr lang="en-US" dirty="0">
                <a:latin typeface="Courier New" panose="02070309020205020404" pitchFamily="49" charset="0"/>
                <a:cs typeface="Courier New" panose="02070309020205020404" pitchFamily="49" charset="0"/>
              </a:rPr>
              <a:t> = input("enter your </a:t>
            </a:r>
            <a:r>
              <a:rPr lang="en-US" dirty="0" err="1">
                <a:latin typeface="Courier New" panose="02070309020205020404" pitchFamily="49" charset="0"/>
                <a:cs typeface="Courier New" panose="02070309020205020404" pitchFamily="49" charset="0"/>
              </a:rPr>
              <a:t>firstname</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user_lastname</a:t>
            </a:r>
            <a:r>
              <a:rPr lang="en-US" dirty="0">
                <a:latin typeface="Courier New" panose="02070309020205020404" pitchFamily="49" charset="0"/>
                <a:cs typeface="Courier New" panose="02070309020205020404" pitchFamily="49" charset="0"/>
              </a:rPr>
              <a:t> = input("enter your </a:t>
            </a:r>
            <a:r>
              <a:rPr lang="en-US" dirty="0" err="1">
                <a:latin typeface="Courier New" panose="02070309020205020404" pitchFamily="49" charset="0"/>
                <a:cs typeface="Courier New" panose="02070309020205020404" pitchFamily="49" charset="0"/>
              </a:rPr>
              <a:t>lastname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query = "INSERT INTO Students(FirstName, </a:t>
            </a:r>
            <a:r>
              <a:rPr lang="en-US" dirty="0" err="1">
                <a:latin typeface="Courier New" panose="02070309020205020404" pitchFamily="49" charset="0"/>
                <a:cs typeface="Courier New" panose="02070309020205020404" pitchFamily="49" charset="0"/>
              </a:rPr>
              <a:t>LastName</a:t>
            </a:r>
            <a:r>
              <a:rPr lang="en-US" dirty="0">
                <a:latin typeface="Courier New" panose="02070309020205020404" pitchFamily="49" charset="0"/>
                <a:cs typeface="Courier New" panose="02070309020205020404" pitchFamily="49" charset="0"/>
              </a:rPr>
              <a:t>) VALUES (?,?)"</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pos_param</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user_firstname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user_lastname</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myCursor.execute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query,pos_param</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myConn.commit</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dirty="0">
                <a:latin typeface="Montserrat" panose="00000500000000000000" pitchFamily="2" charset="0"/>
                <a:cs typeface="Courier New" panose="02070309020205020404" pitchFamily="49" charset="0"/>
              </a:rPr>
              <a:t>The positional parameters are passed as a tuple. The first value in the tuple replaces the first positional parameter, the second value in the tuple replaces the first positional parameter, the second positional parameter, etc.</a:t>
            </a:r>
          </a:p>
          <a:p>
            <a:pPr marL="285750" indent="-285750">
              <a:buFont typeface="Arial" panose="020B0604020202020204" pitchFamily="34" charset="0"/>
              <a:buChar char="•"/>
            </a:pPr>
            <a:r>
              <a:rPr lang="en-US" dirty="0">
                <a:latin typeface="Montserrat" panose="00000500000000000000" pitchFamily="2" charset="0"/>
                <a:cs typeface="Courier New" panose="02070309020205020404" pitchFamily="49" charset="0"/>
              </a:rPr>
              <a:t>Tuples are immutable</a:t>
            </a:r>
          </a:p>
          <a:p>
            <a:pPr marL="285750" indent="-285750">
              <a:buFont typeface="Arial" panose="020B0604020202020204" pitchFamily="34" charset="0"/>
              <a:buChar char="•"/>
            </a:pPr>
            <a:r>
              <a:rPr lang="en-US" dirty="0">
                <a:latin typeface="Montserrat" panose="00000500000000000000" pitchFamily="2" charset="0"/>
                <a:cs typeface="Courier New" panose="02070309020205020404" pitchFamily="49" charset="0"/>
              </a:rPr>
              <a:t>Pass (“Value1”,) if you’re only passing one value</a:t>
            </a:r>
          </a:p>
        </p:txBody>
      </p:sp>
    </p:spTree>
    <p:extLst>
      <p:ext uri="{BB962C8B-B14F-4D97-AF65-F5344CB8AC3E}">
        <p14:creationId xmlns:p14="http://schemas.microsoft.com/office/powerpoint/2010/main" val="3552018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996A5-7C83-4EA6-814A-A80EED601155}"/>
              </a:ext>
            </a:extLst>
          </p:cNvPr>
          <p:cNvSpPr txBox="1">
            <a:spLocks/>
          </p:cNvSpPr>
          <p:nvPr/>
        </p:nvSpPr>
        <p:spPr>
          <a:xfrm>
            <a:off x="315532" y="0"/>
            <a:ext cx="1104138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r>
              <a:rPr lang="en-US" sz="4800" dirty="0">
                <a:solidFill>
                  <a:srgbClr val="231F3D"/>
                </a:solidFill>
                <a:latin typeface="Montserrat SemiBold" panose="00000700000000000000" pitchFamily="2" charset="0"/>
              </a:rPr>
              <a:t>Prepared statements – How to</a:t>
            </a:r>
            <a:endParaRPr lang="en-AU" sz="4800" dirty="0">
              <a:solidFill>
                <a:srgbClr val="231F3D"/>
              </a:solidFill>
              <a:latin typeface="Montserrat SemiBold" panose="00000700000000000000" pitchFamily="2" charset="0"/>
            </a:endParaRPr>
          </a:p>
        </p:txBody>
      </p:sp>
      <p:sp>
        <p:nvSpPr>
          <p:cNvPr id="3" name="TextBox 2">
            <a:extLst>
              <a:ext uri="{FF2B5EF4-FFF2-40B4-BE49-F238E27FC236}">
                <a16:creationId xmlns:a16="http://schemas.microsoft.com/office/drawing/2014/main" id="{B0D9DB9A-7BD0-47A0-ADCF-C890A03CF707}"/>
              </a:ext>
            </a:extLst>
          </p:cNvPr>
          <p:cNvSpPr txBox="1"/>
          <p:nvPr/>
        </p:nvSpPr>
        <p:spPr>
          <a:xfrm>
            <a:off x="547352" y="2286000"/>
            <a:ext cx="11571668" cy="3139321"/>
          </a:xfrm>
          <a:prstGeom prst="rect">
            <a:avLst/>
          </a:prstGeom>
          <a:noFill/>
        </p:spPr>
        <p:txBody>
          <a:bodyPr wrap="square" rtlCol="0">
            <a:spAutoFit/>
          </a:bodyPr>
          <a:lstStyle/>
          <a:p>
            <a:r>
              <a:rPr lang="en-US" dirty="0">
                <a:latin typeface="Montserrat SemiBold" panose="00000700000000000000" pitchFamily="2" charset="0"/>
                <a:cs typeface="Courier New" panose="02070309020205020404" pitchFamily="49" charset="0"/>
              </a:rPr>
              <a:t>Use named parameters for longer lists of fields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query = "INSERT INTO Students (FirstName, </a:t>
            </a:r>
            <a:r>
              <a:rPr lang="en-US" dirty="0" err="1">
                <a:latin typeface="Courier New" panose="02070309020205020404" pitchFamily="49" charset="0"/>
                <a:cs typeface="Courier New" panose="02070309020205020404" pitchFamily="49" charset="0"/>
              </a:rPr>
              <a:t>LastName</a:t>
            </a:r>
            <a:r>
              <a:rPr lang="en-US" dirty="0">
                <a:latin typeface="Courier New" panose="02070309020205020404" pitchFamily="49" charset="0"/>
                <a:cs typeface="Courier New" panose="02070309020205020404" pitchFamily="49" charset="0"/>
              </a:rPr>
              <a:t>) VALUES (:</a:t>
            </a:r>
            <a:r>
              <a:rPr lang="en-US" dirty="0" err="1">
                <a:latin typeface="Courier New" panose="02070309020205020404" pitchFamily="49" charset="0"/>
                <a:cs typeface="Courier New" panose="02070309020205020404" pitchFamily="49" charset="0"/>
              </a:rPr>
              <a:t>firstname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lastname</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named_param</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firstname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user_firstname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lastname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user_lastname</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myCursor.execute</a:t>
            </a:r>
            <a:r>
              <a:rPr lang="en-US" dirty="0">
                <a:latin typeface="Courier New" panose="02070309020205020404" pitchFamily="49" charset="0"/>
                <a:cs typeface="Courier New" panose="02070309020205020404" pitchFamily="49" charset="0"/>
              </a:rPr>
              <a:t>(query, </a:t>
            </a:r>
            <a:r>
              <a:rPr lang="en-US" dirty="0" err="1">
                <a:latin typeface="Courier New" panose="02070309020205020404" pitchFamily="49" charset="0"/>
                <a:cs typeface="Courier New" panose="02070309020205020404" pitchFamily="49" charset="0"/>
              </a:rPr>
              <a:t>named_param</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myConn.commit</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dirty="0">
                <a:latin typeface="Montserrat" panose="00000500000000000000" pitchFamily="2" charset="0"/>
                <a:cs typeface="Courier New" panose="02070309020205020404" pitchFamily="49" charset="0"/>
              </a:rPr>
              <a:t>Named parameters are prepended with “:” in the SQL query</a:t>
            </a:r>
          </a:p>
          <a:p>
            <a:pPr marL="285750" indent="-285750">
              <a:buFont typeface="Arial" panose="020B0604020202020204" pitchFamily="34" charset="0"/>
              <a:buChar char="•"/>
            </a:pPr>
            <a:r>
              <a:rPr lang="en-US" dirty="0">
                <a:latin typeface="Montserrat" panose="00000500000000000000" pitchFamily="2" charset="0"/>
                <a:cs typeface="Courier New" panose="02070309020205020404" pitchFamily="49" charset="0"/>
              </a:rPr>
              <a:t>Named parameters are passed as a dictionary in which the key is the name of the parameter (without the prepended “:”) and the corresponding value is the string replacing the parameter in the SQL Statement </a:t>
            </a:r>
          </a:p>
        </p:txBody>
      </p:sp>
    </p:spTree>
    <p:extLst>
      <p:ext uri="{BB962C8B-B14F-4D97-AF65-F5344CB8AC3E}">
        <p14:creationId xmlns:p14="http://schemas.microsoft.com/office/powerpoint/2010/main" val="335189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2C28E-9412-4B58-8190-A9F9DA90ABB9}"/>
              </a:ext>
            </a:extLst>
          </p:cNvPr>
          <p:cNvSpPr txBox="1">
            <a:spLocks/>
          </p:cNvSpPr>
          <p:nvPr/>
        </p:nvSpPr>
        <p:spPr>
          <a:xfrm>
            <a:off x="315532" y="0"/>
            <a:ext cx="1104138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r>
              <a:rPr lang="en-US" sz="4800" dirty="0">
                <a:solidFill>
                  <a:srgbClr val="231F3D"/>
                </a:solidFill>
                <a:latin typeface="Montserrat SemiBold" panose="00000700000000000000" pitchFamily="2" charset="0"/>
              </a:rPr>
              <a:t>Importing a .csv into a database table</a:t>
            </a:r>
            <a:endParaRPr lang="en-AU" sz="4800" dirty="0">
              <a:solidFill>
                <a:srgbClr val="231F3D"/>
              </a:solidFill>
              <a:latin typeface="Montserrat SemiBold" panose="00000700000000000000" pitchFamily="2" charset="0"/>
            </a:endParaRPr>
          </a:p>
        </p:txBody>
      </p:sp>
      <p:sp>
        <p:nvSpPr>
          <p:cNvPr id="3" name="TextBox 2">
            <a:extLst>
              <a:ext uri="{FF2B5EF4-FFF2-40B4-BE49-F238E27FC236}">
                <a16:creationId xmlns:a16="http://schemas.microsoft.com/office/drawing/2014/main" id="{D0A8B691-938B-432F-A169-E76E6707F0B7}"/>
              </a:ext>
            </a:extLst>
          </p:cNvPr>
          <p:cNvSpPr txBox="1"/>
          <p:nvPr/>
        </p:nvSpPr>
        <p:spPr>
          <a:xfrm>
            <a:off x="382019" y="1721086"/>
            <a:ext cx="10908405" cy="7478970"/>
          </a:xfrm>
          <a:prstGeom prst="rect">
            <a:avLst/>
          </a:prstGeom>
          <a:noFill/>
        </p:spPr>
        <p:txBody>
          <a:bodyPr wrap="square" rtlCol="0">
            <a:spAutoFit/>
          </a:bodyPr>
          <a:lstStyle/>
          <a:p>
            <a:r>
              <a:rPr lang="en-AU" dirty="0">
                <a:latin typeface="Montserrat" panose="00000500000000000000" pitchFamily="2" charset="0"/>
              </a:rPr>
              <a:t>Adapt the code from the previous slide to import RecentExerciseFrenquency.csv into the Exercise Frequency table</a:t>
            </a:r>
          </a:p>
          <a:p>
            <a:endParaRPr lang="en-US" sz="1200" dirty="0">
              <a:latin typeface="Courier New" panose="02070309020205020404" pitchFamily="49" charset="0"/>
              <a:cs typeface="Courier New" panose="02070309020205020404" pitchFamily="49"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endParaRPr lang="en-US" dirty="0">
              <a:latin typeface="Montserrat" panose="00000500000000000000" pitchFamily="2" charset="0"/>
            </a:endParaRPr>
          </a:p>
          <a:p>
            <a:pPr marL="285750" indent="-285750">
              <a:buFont typeface="Arial" panose="020B0604020202020204" pitchFamily="34" charset="0"/>
              <a:buChar char="•"/>
            </a:pPr>
            <a:r>
              <a:rPr lang="en-AU" dirty="0">
                <a:latin typeface="Montserrat" panose="00000500000000000000" pitchFamily="2" charset="0"/>
                <a:cs typeface="Courier New" panose="02070309020205020404" pitchFamily="49" charset="0"/>
              </a:rPr>
              <a:t>All parameters (referred to as “bindings” in error messages) must be provided with a value in the csv use "None" if data is not available</a:t>
            </a:r>
          </a:p>
          <a:p>
            <a:pPr marL="285750" indent="-285750">
              <a:buFont typeface="Arial" panose="020B0604020202020204" pitchFamily="34" charset="0"/>
              <a:buChar char="•"/>
            </a:pPr>
            <a:r>
              <a:rPr lang="en-AU" dirty="0">
                <a:latin typeface="Montserrat" panose="00000500000000000000" pitchFamily="2" charset="0"/>
                <a:cs typeface="Courier New" panose="02070309020205020404" pitchFamily="49" charset="0"/>
              </a:rPr>
              <a:t>Do not import any value for the primary key as it is auto-incremented in the DB table</a:t>
            </a:r>
          </a:p>
          <a:p>
            <a:pPr marL="285750" indent="-285750">
              <a:buFont typeface="Arial" panose="020B0604020202020204" pitchFamily="34" charset="0"/>
              <a:buChar char="•"/>
            </a:pPr>
            <a:r>
              <a:rPr lang="en-US" dirty="0">
                <a:latin typeface="Montserrat" panose="00000500000000000000" pitchFamily="2" charset="0"/>
                <a:cs typeface="Courier New" panose="02070309020205020404" pitchFamily="49" charset="0"/>
              </a:rPr>
              <a:t>T</a:t>
            </a:r>
            <a:r>
              <a:rPr lang="en-AU" dirty="0">
                <a:latin typeface="Montserrat" panose="00000500000000000000" pitchFamily="2" charset="0"/>
                <a:cs typeface="Courier New" panose="02070309020205020404" pitchFamily="49" charset="0"/>
              </a:rPr>
              <a:t>he “with” statement in Python enables us to open a .csv file as a file object AND make sure it is closed when we have finished</a:t>
            </a:r>
          </a:p>
          <a:p>
            <a:pPr marL="285750" indent="-285750">
              <a:buFont typeface="Arial" panose="020B0604020202020204" pitchFamily="34" charset="0"/>
              <a:buChar char="•"/>
            </a:pPr>
            <a:r>
              <a:rPr lang="en-US" dirty="0">
                <a:latin typeface="Montserrat" panose="00000500000000000000" pitchFamily="2" charset="0"/>
                <a:cs typeface="Courier New" panose="02070309020205020404" pitchFamily="49" charset="0"/>
              </a:rPr>
              <a:t>The </a:t>
            </a:r>
            <a:r>
              <a:rPr lang="en-US" dirty="0" err="1">
                <a:latin typeface="Montserrat" panose="00000500000000000000" pitchFamily="2" charset="0"/>
                <a:cs typeface="Courier New" panose="02070309020205020404" pitchFamily="49" charset="0"/>
              </a:rPr>
              <a:t>DictReader</a:t>
            </a:r>
            <a:r>
              <a:rPr lang="en-US" dirty="0">
                <a:latin typeface="Montserrat" panose="00000500000000000000" pitchFamily="2" charset="0"/>
                <a:cs typeface="Courier New" panose="02070309020205020404" pitchFamily="49" charset="0"/>
              </a:rPr>
              <a:t> object of the csv module enables us to read data in dictionary form</a:t>
            </a:r>
          </a:p>
          <a:p>
            <a:pPr marL="285750" indent="-285750">
              <a:buFont typeface="Arial" panose="020B0604020202020204" pitchFamily="34" charset="0"/>
              <a:buChar char="•"/>
            </a:pPr>
            <a:r>
              <a:rPr lang="en-US" dirty="0">
                <a:latin typeface="Montserrat" panose="00000500000000000000" pitchFamily="2" charset="0"/>
                <a:cs typeface="Courier New" panose="02070309020205020404" pitchFamily="49" charset="0"/>
              </a:rPr>
              <a:t>The “with” statement to open the DB also ensures it is closed upon completion (and changes are committed)</a:t>
            </a:r>
          </a:p>
          <a:p>
            <a:pPr marL="285750" indent="-285750">
              <a:buFont typeface="Arial" panose="020B0604020202020204" pitchFamily="34" charset="0"/>
              <a:buChar char="•"/>
            </a:pPr>
            <a:r>
              <a:rPr lang="en-US" dirty="0">
                <a:latin typeface="Montserrat" panose="00000500000000000000" pitchFamily="2" charset="0"/>
                <a:cs typeface="Courier New" panose="02070309020205020404" pitchFamily="49" charset="0"/>
              </a:rPr>
              <a:t>We use the </a:t>
            </a:r>
            <a:r>
              <a:rPr lang="en-US" dirty="0" err="1">
                <a:latin typeface="Montserrat" panose="00000500000000000000" pitchFamily="2" charset="0"/>
                <a:cs typeface="Courier New" panose="02070309020205020404" pitchFamily="49" charset="0"/>
              </a:rPr>
              <a:t>executemany</a:t>
            </a:r>
            <a:r>
              <a:rPr lang="en-US" dirty="0">
                <a:latin typeface="Montserrat" panose="00000500000000000000" pitchFamily="2" charset="0"/>
                <a:cs typeface="Courier New" panose="02070309020205020404" pitchFamily="49" charset="0"/>
              </a:rPr>
              <a:t>() function of the cursor to read and import the csv line per line</a:t>
            </a:r>
            <a:endParaRPr lang="en-AU" dirty="0">
              <a:latin typeface="Montserrat" panose="00000500000000000000" pitchFamily="2" charset="0"/>
              <a:cs typeface="Courier New" panose="02070309020205020404" pitchFamily="49" charset="0"/>
            </a:endParaRPr>
          </a:p>
          <a:p>
            <a:pPr marL="285750" indent="-285750">
              <a:buFont typeface="Arial" panose="020B0604020202020204" pitchFamily="34" charset="0"/>
              <a:buChar char="•"/>
            </a:pPr>
            <a:endParaRPr lang="en-AU" dirty="0">
              <a:latin typeface="Montserrat" panose="00000500000000000000" pitchFamily="2" charset="0"/>
              <a:cs typeface="Courier New" panose="02070309020205020404" pitchFamily="49" charset="0"/>
            </a:endParaRPr>
          </a:p>
          <a:p>
            <a:pPr marL="285750" indent="-285750">
              <a:buFont typeface="Arial" panose="020B0604020202020204" pitchFamily="34" charset="0"/>
              <a:buChar char="•"/>
            </a:pPr>
            <a:endParaRPr lang="en-AU" dirty="0">
              <a:latin typeface="Montserrat" panose="00000500000000000000" pitchFamily="2" charset="0"/>
            </a:endParaRPr>
          </a:p>
        </p:txBody>
      </p:sp>
      <p:pic>
        <p:nvPicPr>
          <p:cNvPr id="4" name="Picture 3">
            <a:extLst>
              <a:ext uri="{FF2B5EF4-FFF2-40B4-BE49-F238E27FC236}">
                <a16:creationId xmlns:a16="http://schemas.microsoft.com/office/drawing/2014/main" id="{4FAECDDE-3FE5-4861-ABED-9A79CB558C00}"/>
              </a:ext>
            </a:extLst>
          </p:cNvPr>
          <p:cNvPicPr>
            <a:picLocks noChangeAspect="1"/>
          </p:cNvPicPr>
          <p:nvPr/>
        </p:nvPicPr>
        <p:blipFill>
          <a:blip r:embed="rId2"/>
          <a:stretch>
            <a:fillRect/>
          </a:stretch>
        </p:blipFill>
        <p:spPr>
          <a:xfrm>
            <a:off x="452709" y="2473705"/>
            <a:ext cx="7507198" cy="3350320"/>
          </a:xfrm>
          <a:prstGeom prst="rect">
            <a:avLst/>
          </a:prstGeom>
        </p:spPr>
      </p:pic>
    </p:spTree>
    <p:extLst>
      <p:ext uri="{BB962C8B-B14F-4D97-AF65-F5344CB8AC3E}">
        <p14:creationId xmlns:p14="http://schemas.microsoft.com/office/powerpoint/2010/main" val="1453747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2C28E-9412-4B58-8190-A9F9DA90ABB9}"/>
              </a:ext>
            </a:extLst>
          </p:cNvPr>
          <p:cNvSpPr txBox="1">
            <a:spLocks/>
          </p:cNvSpPr>
          <p:nvPr/>
        </p:nvSpPr>
        <p:spPr>
          <a:xfrm>
            <a:off x="315532" y="0"/>
            <a:ext cx="1104138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r>
              <a:rPr lang="en-US" sz="4800" dirty="0">
                <a:solidFill>
                  <a:srgbClr val="231F3D"/>
                </a:solidFill>
                <a:latin typeface="Montserrat SemiBold" panose="00000700000000000000" pitchFamily="2" charset="0"/>
              </a:rPr>
              <a:t>Importing a .csv into a database table</a:t>
            </a:r>
            <a:endParaRPr lang="en-AU" sz="4800" dirty="0">
              <a:solidFill>
                <a:srgbClr val="231F3D"/>
              </a:solidFill>
              <a:latin typeface="Montserrat SemiBold" panose="00000700000000000000" pitchFamily="2" charset="0"/>
            </a:endParaRPr>
          </a:p>
        </p:txBody>
      </p:sp>
      <p:sp>
        <p:nvSpPr>
          <p:cNvPr id="3" name="TextBox 2">
            <a:extLst>
              <a:ext uri="{FF2B5EF4-FFF2-40B4-BE49-F238E27FC236}">
                <a16:creationId xmlns:a16="http://schemas.microsoft.com/office/drawing/2014/main" id="{D0A8B691-938B-432F-A169-E76E6707F0B7}"/>
              </a:ext>
            </a:extLst>
          </p:cNvPr>
          <p:cNvSpPr txBox="1"/>
          <p:nvPr/>
        </p:nvSpPr>
        <p:spPr>
          <a:xfrm>
            <a:off x="315532" y="1637958"/>
            <a:ext cx="10908405" cy="2585323"/>
          </a:xfrm>
          <a:prstGeom prst="rect">
            <a:avLst/>
          </a:prstGeom>
          <a:noFill/>
        </p:spPr>
        <p:txBody>
          <a:bodyPr wrap="square" rtlCol="0">
            <a:spAutoFit/>
          </a:bodyPr>
          <a:lstStyle/>
          <a:p>
            <a:r>
              <a:rPr lang="en-AU" dirty="0">
                <a:latin typeface="Montserrat" panose="00000500000000000000" pitchFamily="2" charset="0"/>
              </a:rPr>
              <a:t>Use the code below to import chapters.csv into the Chapters table</a:t>
            </a:r>
            <a:endParaRPr lang="en-AU" dirty="0">
              <a:latin typeface="Montserrat" panose="00000500000000000000" pitchFamily="2" charset="0"/>
              <a:cs typeface="Courier New" panose="02070309020205020404" pitchFamily="49" charset="0"/>
            </a:endParaRPr>
          </a:p>
          <a:p>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To avoid errors, generate the SQL Statement including named placeholders programmatically using (cut and paste) the same dictionary you used to create the Chapters table</a:t>
            </a:r>
          </a:p>
          <a:p>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Remember you do not need to include the PK in the INSERT statement as it is Auto-incremented</a:t>
            </a:r>
          </a:p>
          <a:p>
            <a:pPr marL="285750" indent="-285750">
              <a:buFont typeface="Arial" panose="020B0604020202020204" pitchFamily="34" charset="0"/>
              <a:buChar char="•"/>
            </a:pPr>
            <a:endParaRPr lang="en-US" dirty="0">
              <a:latin typeface="Montserrat" panose="00000500000000000000" pitchFamily="2" charset="0"/>
            </a:endParaRPr>
          </a:p>
        </p:txBody>
      </p:sp>
      <p:pic>
        <p:nvPicPr>
          <p:cNvPr id="6" name="Picture 5">
            <a:extLst>
              <a:ext uri="{FF2B5EF4-FFF2-40B4-BE49-F238E27FC236}">
                <a16:creationId xmlns:a16="http://schemas.microsoft.com/office/drawing/2014/main" id="{3E3ACAC2-E809-42F2-BD67-32EE8FC03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3664" y="1336243"/>
            <a:ext cx="848990" cy="848990"/>
          </a:xfrm>
          <a:prstGeom prst="rect">
            <a:avLst/>
          </a:prstGeom>
        </p:spPr>
      </p:pic>
      <p:pic>
        <p:nvPicPr>
          <p:cNvPr id="4" name="Picture 3">
            <a:extLst>
              <a:ext uri="{FF2B5EF4-FFF2-40B4-BE49-F238E27FC236}">
                <a16:creationId xmlns:a16="http://schemas.microsoft.com/office/drawing/2014/main" id="{8821C4AA-31E5-4239-9748-30EAA303355F}"/>
              </a:ext>
            </a:extLst>
          </p:cNvPr>
          <p:cNvPicPr>
            <a:picLocks noChangeAspect="1"/>
          </p:cNvPicPr>
          <p:nvPr/>
        </p:nvPicPr>
        <p:blipFill>
          <a:blip r:embed="rId3"/>
          <a:stretch>
            <a:fillRect/>
          </a:stretch>
        </p:blipFill>
        <p:spPr>
          <a:xfrm>
            <a:off x="585111" y="4110906"/>
            <a:ext cx="6153313" cy="4328630"/>
          </a:xfrm>
          <a:prstGeom prst="rect">
            <a:avLst/>
          </a:prstGeom>
        </p:spPr>
      </p:pic>
    </p:spTree>
    <p:extLst>
      <p:ext uri="{BB962C8B-B14F-4D97-AF65-F5344CB8AC3E}">
        <p14:creationId xmlns:p14="http://schemas.microsoft.com/office/powerpoint/2010/main" val="2993710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623110-B1A2-40F9-A410-710CE4104C9F}"/>
              </a:ext>
            </a:extLst>
          </p:cNvPr>
          <p:cNvSpPr txBox="1"/>
          <p:nvPr/>
        </p:nvSpPr>
        <p:spPr>
          <a:xfrm>
            <a:off x="573110" y="2015544"/>
            <a:ext cx="10908405" cy="2862322"/>
          </a:xfrm>
          <a:prstGeom prst="rect">
            <a:avLst/>
          </a:prstGeom>
          <a:noFill/>
        </p:spPr>
        <p:txBody>
          <a:bodyPr wrap="square" rtlCol="0">
            <a:spAutoFit/>
          </a:bodyPr>
          <a:lstStyle/>
          <a:p>
            <a:r>
              <a:rPr lang="en-AU" dirty="0">
                <a:latin typeface="Montserrat" panose="00000500000000000000" pitchFamily="2" charset="0"/>
              </a:rPr>
              <a:t>Data on events, runners and running club data is available but will need to be normalised i.e. reorganised to be useable in a relational format.</a:t>
            </a:r>
          </a:p>
          <a:p>
            <a:endParaRPr lang="en-US" dirty="0">
              <a:latin typeface="Montserrat" panose="00000500000000000000" pitchFamily="2" charset="0"/>
            </a:endParaRPr>
          </a:p>
          <a:p>
            <a:endParaRPr lang="en-AU" dirty="0">
              <a:latin typeface="Montserrat" panose="00000500000000000000" pitchFamily="2" charset="0"/>
            </a:endParaRPr>
          </a:p>
          <a:p>
            <a:r>
              <a:rPr lang="en-AU" dirty="0">
                <a:latin typeface="Montserrat" panose="00000500000000000000" pitchFamily="2" charset="0"/>
              </a:rPr>
              <a:t>All_results.csv comprises (15 events, 3 per chapter, consecutives weeks 08/06 to 22/06 except Southbank, 01/06 to 15/05, 22/06 having been cancelled)</a:t>
            </a:r>
          </a:p>
          <a:p>
            <a:pPr marL="285750" indent="-285750">
              <a:buFont typeface="Arial" panose="020B0604020202020204" pitchFamily="34" charset="0"/>
              <a:buChar char="•"/>
            </a:pPr>
            <a:r>
              <a:rPr lang="en-US" dirty="0">
                <a:latin typeface="Montserrat" panose="00000500000000000000" pitchFamily="2" charset="0"/>
              </a:rPr>
              <a:t>Data was copied and pasted from events pages</a:t>
            </a:r>
          </a:p>
          <a:p>
            <a:pPr marL="285750" indent="-285750">
              <a:buFont typeface="Arial" panose="020B0604020202020204" pitchFamily="34" charset="0"/>
              <a:buChar char="•"/>
            </a:pPr>
            <a:r>
              <a:rPr lang="en-US" dirty="0">
                <a:latin typeface="Montserrat" panose="00000500000000000000" pitchFamily="2" charset="0"/>
              </a:rPr>
              <a:t>Fields deemed </a:t>
            </a:r>
            <a:r>
              <a:rPr lang="en-US" dirty="0" err="1">
                <a:latin typeface="Montserrat" panose="00000500000000000000" pitchFamily="2" charset="0"/>
              </a:rPr>
              <a:t>irrelevent</a:t>
            </a:r>
            <a:r>
              <a:rPr lang="en-US" dirty="0">
                <a:latin typeface="Montserrat" panose="00000500000000000000" pitchFamily="2" charset="0"/>
              </a:rPr>
              <a:t> were deleted</a:t>
            </a:r>
          </a:p>
          <a:p>
            <a:pPr marL="285750" indent="-285750">
              <a:buFont typeface="Arial" panose="020B0604020202020204" pitchFamily="34" charset="0"/>
              <a:buChar char="•"/>
            </a:pPr>
            <a:r>
              <a:rPr lang="en-US" dirty="0">
                <a:latin typeface="Montserrat" panose="00000500000000000000" pitchFamily="2" charset="0"/>
              </a:rPr>
              <a:t>Event ID were added manually</a:t>
            </a:r>
            <a:endParaRPr lang="en-AU"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3423 entries</a:t>
            </a:r>
            <a:endParaRPr lang="en-AU" dirty="0">
              <a:latin typeface="Montserrat" panose="00000500000000000000" pitchFamily="2" charset="0"/>
            </a:endParaRPr>
          </a:p>
        </p:txBody>
      </p:sp>
      <p:sp>
        <p:nvSpPr>
          <p:cNvPr id="3" name="Title 1">
            <a:extLst>
              <a:ext uri="{FF2B5EF4-FFF2-40B4-BE49-F238E27FC236}">
                <a16:creationId xmlns:a16="http://schemas.microsoft.com/office/drawing/2014/main" id="{6F10BB54-510B-4C34-B2B6-650BBF520FFF}"/>
              </a:ext>
            </a:extLst>
          </p:cNvPr>
          <p:cNvSpPr txBox="1">
            <a:spLocks/>
          </p:cNvSpPr>
          <p:nvPr/>
        </p:nvSpPr>
        <p:spPr>
          <a:xfrm>
            <a:off x="315532" y="0"/>
            <a:ext cx="1104138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r>
              <a:rPr lang="en-US" sz="4800" dirty="0">
                <a:solidFill>
                  <a:srgbClr val="231F3D"/>
                </a:solidFill>
                <a:latin typeface="Montserrat SemiBold" panose="00000700000000000000" pitchFamily="2" charset="0"/>
              </a:rPr>
              <a:t>Collecting Data and </a:t>
            </a:r>
            <a:r>
              <a:rPr lang="en-US" sz="4800" dirty="0" err="1">
                <a:solidFill>
                  <a:srgbClr val="231F3D"/>
                </a:solidFill>
                <a:latin typeface="Montserrat SemiBold" panose="00000700000000000000" pitchFamily="2" charset="0"/>
              </a:rPr>
              <a:t>Normalising</a:t>
            </a:r>
            <a:r>
              <a:rPr lang="en-US" sz="4800" dirty="0">
                <a:solidFill>
                  <a:srgbClr val="231F3D"/>
                </a:solidFill>
                <a:latin typeface="Montserrat SemiBold" panose="00000700000000000000" pitchFamily="2" charset="0"/>
              </a:rPr>
              <a:t> Data Tables</a:t>
            </a:r>
            <a:endParaRPr lang="en-AU" sz="4800" dirty="0">
              <a:solidFill>
                <a:srgbClr val="231F3D"/>
              </a:solidFill>
              <a:latin typeface="Montserrat SemiBold" panose="00000700000000000000" pitchFamily="2" charset="0"/>
            </a:endParaRPr>
          </a:p>
        </p:txBody>
      </p:sp>
      <p:pic>
        <p:nvPicPr>
          <p:cNvPr id="4" name="Picture 3">
            <a:extLst>
              <a:ext uri="{FF2B5EF4-FFF2-40B4-BE49-F238E27FC236}">
                <a16:creationId xmlns:a16="http://schemas.microsoft.com/office/drawing/2014/main" id="{ADDAFD74-41BC-4050-9128-9B3DD27995D3}"/>
              </a:ext>
            </a:extLst>
          </p:cNvPr>
          <p:cNvPicPr>
            <a:picLocks noChangeAspect="1"/>
          </p:cNvPicPr>
          <p:nvPr/>
        </p:nvPicPr>
        <p:blipFill>
          <a:blip r:embed="rId2"/>
          <a:stretch>
            <a:fillRect/>
          </a:stretch>
        </p:blipFill>
        <p:spPr>
          <a:xfrm>
            <a:off x="2133569" y="1736757"/>
            <a:ext cx="8534462" cy="6448472"/>
          </a:xfrm>
          <a:prstGeom prst="rect">
            <a:avLst/>
          </a:prstGeom>
        </p:spPr>
      </p:pic>
      <p:pic>
        <p:nvPicPr>
          <p:cNvPr id="5" name="Picture 4">
            <a:extLst>
              <a:ext uri="{FF2B5EF4-FFF2-40B4-BE49-F238E27FC236}">
                <a16:creationId xmlns:a16="http://schemas.microsoft.com/office/drawing/2014/main" id="{979A6EFE-9F07-4D49-8640-40C3473AEE8D}"/>
              </a:ext>
            </a:extLst>
          </p:cNvPr>
          <p:cNvPicPr>
            <a:picLocks noChangeAspect="1"/>
          </p:cNvPicPr>
          <p:nvPr/>
        </p:nvPicPr>
        <p:blipFill>
          <a:blip r:embed="rId3"/>
          <a:stretch>
            <a:fillRect/>
          </a:stretch>
        </p:blipFill>
        <p:spPr>
          <a:xfrm>
            <a:off x="2073827" y="1698595"/>
            <a:ext cx="8594204" cy="6486634"/>
          </a:xfrm>
          <a:prstGeom prst="rect">
            <a:avLst/>
          </a:prstGeom>
        </p:spPr>
      </p:pic>
      <p:pic>
        <p:nvPicPr>
          <p:cNvPr id="7" name="Picture 6">
            <a:extLst>
              <a:ext uri="{FF2B5EF4-FFF2-40B4-BE49-F238E27FC236}">
                <a16:creationId xmlns:a16="http://schemas.microsoft.com/office/drawing/2014/main" id="{852FBFAE-88AA-4F6A-8DD8-B8278435CE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9601" y="7520241"/>
            <a:ext cx="822181" cy="822181"/>
          </a:xfrm>
          <a:prstGeom prst="rect">
            <a:avLst/>
          </a:prstGeom>
        </p:spPr>
      </p:pic>
    </p:spTree>
    <p:extLst>
      <p:ext uri="{BB962C8B-B14F-4D97-AF65-F5344CB8AC3E}">
        <p14:creationId xmlns:p14="http://schemas.microsoft.com/office/powerpoint/2010/main" val="418202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BDAA5-F116-4B1F-BA8F-41B87A692FB9}"/>
              </a:ext>
            </a:extLst>
          </p:cNvPr>
          <p:cNvSpPr>
            <a:spLocks noGrp="1"/>
          </p:cNvSpPr>
          <p:nvPr>
            <p:ph type="title"/>
          </p:nvPr>
        </p:nvSpPr>
        <p:spPr>
          <a:xfrm>
            <a:off x="1306431" y="207817"/>
            <a:ext cx="10561320" cy="1185397"/>
          </a:xfrm>
        </p:spPr>
        <p:txBody>
          <a:bodyPr/>
          <a:lstStyle/>
          <a:p>
            <a:r>
              <a:rPr lang="en-US" dirty="0" err="1">
                <a:latin typeface="Montserrat SemiBold" panose="00000700000000000000" pitchFamily="2" charset="0"/>
              </a:rPr>
              <a:t>Normalisation</a:t>
            </a:r>
            <a:r>
              <a:rPr lang="en-US" dirty="0">
                <a:latin typeface="Montserrat SemiBold" panose="00000700000000000000" pitchFamily="2" charset="0"/>
              </a:rPr>
              <a:t> process</a:t>
            </a:r>
            <a:endParaRPr lang="en-AU" dirty="0">
              <a:latin typeface="Montserrat SemiBold" panose="00000700000000000000" pitchFamily="2" charset="0"/>
            </a:endParaRPr>
          </a:p>
        </p:txBody>
      </p:sp>
      <p:sp>
        <p:nvSpPr>
          <p:cNvPr id="3" name="Content Placeholder 2">
            <a:extLst>
              <a:ext uri="{FF2B5EF4-FFF2-40B4-BE49-F238E27FC236}">
                <a16:creationId xmlns:a16="http://schemas.microsoft.com/office/drawing/2014/main" id="{F0CBEACD-4D81-4B9A-B1E0-97A4509854F4}"/>
              </a:ext>
            </a:extLst>
          </p:cNvPr>
          <p:cNvSpPr>
            <a:spLocks noGrp="1"/>
          </p:cNvSpPr>
          <p:nvPr>
            <p:ph sz="quarter" idx="13"/>
          </p:nvPr>
        </p:nvSpPr>
        <p:spPr>
          <a:xfrm>
            <a:off x="959791" y="1876593"/>
            <a:ext cx="10882017" cy="929746"/>
          </a:xfrm>
        </p:spPr>
        <p:txBody>
          <a:bodyPr>
            <a:normAutofit/>
          </a:bodyPr>
          <a:lstStyle/>
          <a:p>
            <a:pPr marL="0" indent="0" algn="ctr">
              <a:buNone/>
            </a:pPr>
            <a:r>
              <a:rPr lang="en-US" sz="4200" dirty="0"/>
              <a:t>1NF to 6NF</a:t>
            </a:r>
            <a:endParaRPr lang="en-AU" sz="4200" dirty="0"/>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294D1FA2-C4B5-49A9-B758-5699DB46937C}"/>
                  </a:ext>
                </a:extLst>
              </p14:cNvPr>
              <p14:cNvContentPartPr/>
              <p14:nvPr/>
            </p14:nvContentPartPr>
            <p14:xfrm>
              <a:off x="6703407" y="1847671"/>
              <a:ext cx="695142" cy="1125684"/>
            </p14:xfrm>
          </p:contentPart>
        </mc:Choice>
        <mc:Fallback xmlns="">
          <p:pic>
            <p:nvPicPr>
              <p:cNvPr id="7" name="Ink 6">
                <a:extLst>
                  <a:ext uri="{FF2B5EF4-FFF2-40B4-BE49-F238E27FC236}">
                    <a16:creationId xmlns:a16="http://schemas.microsoft.com/office/drawing/2014/main" id="{294D1FA2-C4B5-49A9-B758-5699DB46937C}"/>
                  </a:ext>
                </a:extLst>
              </p:cNvPr>
              <p:cNvPicPr/>
              <p:nvPr/>
            </p:nvPicPr>
            <p:blipFill>
              <a:blip r:embed="rId3"/>
              <a:stretch>
                <a:fillRect/>
              </a:stretch>
            </p:blipFill>
            <p:spPr>
              <a:xfrm>
                <a:off x="6685407" y="1829672"/>
                <a:ext cx="730781" cy="1161323"/>
              </a:xfrm>
              <a:prstGeom prst="rect">
                <a:avLst/>
              </a:prstGeom>
            </p:spPr>
          </p:pic>
        </mc:Fallback>
      </mc:AlternateContent>
      <p:pic>
        <p:nvPicPr>
          <p:cNvPr id="8" name="Picture 7">
            <a:extLst>
              <a:ext uri="{FF2B5EF4-FFF2-40B4-BE49-F238E27FC236}">
                <a16:creationId xmlns:a16="http://schemas.microsoft.com/office/drawing/2014/main" id="{1E3E8FBF-C52C-487B-B585-D925CF75DDD7}"/>
              </a:ext>
            </a:extLst>
          </p:cNvPr>
          <p:cNvPicPr>
            <a:picLocks noChangeAspect="1"/>
          </p:cNvPicPr>
          <p:nvPr/>
        </p:nvPicPr>
        <p:blipFill>
          <a:blip r:embed="rId4"/>
          <a:stretch>
            <a:fillRect/>
          </a:stretch>
        </p:blipFill>
        <p:spPr>
          <a:xfrm>
            <a:off x="1400426" y="3474423"/>
            <a:ext cx="10441382" cy="3320439"/>
          </a:xfrm>
          <a:prstGeom prst="rect">
            <a:avLst/>
          </a:prstGeom>
        </p:spPr>
      </p:pic>
    </p:spTree>
    <p:extLst>
      <p:ext uri="{BB962C8B-B14F-4D97-AF65-F5344CB8AC3E}">
        <p14:creationId xmlns:p14="http://schemas.microsoft.com/office/powerpoint/2010/main" val="44835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DAB55-500D-41E1-85CC-5F6FDB4B69EF}"/>
              </a:ext>
            </a:extLst>
          </p:cNvPr>
          <p:cNvSpPr>
            <a:spLocks noGrp="1"/>
          </p:cNvSpPr>
          <p:nvPr>
            <p:ph type="title"/>
          </p:nvPr>
        </p:nvSpPr>
        <p:spPr>
          <a:xfrm>
            <a:off x="756531" y="-690276"/>
            <a:ext cx="10561320" cy="2031060"/>
          </a:xfrm>
        </p:spPr>
        <p:txBody>
          <a:bodyPr/>
          <a:lstStyle/>
          <a:p>
            <a:r>
              <a:rPr lang="en-US" dirty="0">
                <a:latin typeface="Montserrat SemiBold" panose="00000700000000000000" pitchFamily="2" charset="0"/>
              </a:rPr>
              <a:t>1NF</a:t>
            </a:r>
            <a:endParaRPr lang="en-AU" dirty="0">
              <a:latin typeface="Montserrat SemiBold" panose="00000700000000000000" pitchFamily="2" charset="0"/>
            </a:endParaRPr>
          </a:p>
        </p:txBody>
      </p:sp>
      <p:sp>
        <p:nvSpPr>
          <p:cNvPr id="3" name="Content Placeholder 2">
            <a:extLst>
              <a:ext uri="{FF2B5EF4-FFF2-40B4-BE49-F238E27FC236}">
                <a16:creationId xmlns:a16="http://schemas.microsoft.com/office/drawing/2014/main" id="{A92324E5-38D4-4220-9B68-67046C275B6A}"/>
              </a:ext>
            </a:extLst>
          </p:cNvPr>
          <p:cNvSpPr>
            <a:spLocks noGrp="1"/>
          </p:cNvSpPr>
          <p:nvPr>
            <p:ph sz="quarter" idx="13"/>
          </p:nvPr>
        </p:nvSpPr>
        <p:spPr>
          <a:xfrm>
            <a:off x="959791" y="1623674"/>
            <a:ext cx="10882017" cy="648471"/>
          </a:xfrm>
        </p:spPr>
        <p:txBody>
          <a:bodyPr/>
          <a:lstStyle/>
          <a:p>
            <a:pPr marL="0" indent="0">
              <a:buNone/>
            </a:pPr>
            <a:r>
              <a:rPr lang="en-US" dirty="0">
                <a:latin typeface="Montserrat" panose="00000500000000000000" pitchFamily="2" charset="0"/>
              </a:rPr>
              <a:t>“Each record is atomic in nature.”</a:t>
            </a:r>
            <a:endParaRPr lang="en-AU" dirty="0">
              <a:latin typeface="Montserrat" panose="00000500000000000000" pitchFamily="2" charset="0"/>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4B751324-E9B3-44B9-8D6C-345F74FEC362}"/>
                  </a:ext>
                </a:extLst>
              </p14:cNvPr>
              <p14:cNvContentPartPr/>
              <p14:nvPr/>
            </p14:nvContentPartPr>
            <p14:xfrm>
              <a:off x="3749710" y="1823913"/>
              <a:ext cx="1106307" cy="45719"/>
            </p14:xfrm>
          </p:contentPart>
        </mc:Choice>
        <mc:Fallback xmlns="">
          <p:pic>
            <p:nvPicPr>
              <p:cNvPr id="6" name="Ink 5">
                <a:extLst>
                  <a:ext uri="{FF2B5EF4-FFF2-40B4-BE49-F238E27FC236}">
                    <a16:creationId xmlns:a16="http://schemas.microsoft.com/office/drawing/2014/main" id="{4B751324-E9B3-44B9-8D6C-345F74FEC362}"/>
                  </a:ext>
                </a:extLst>
              </p:cNvPr>
              <p:cNvPicPr/>
              <p:nvPr/>
            </p:nvPicPr>
            <p:blipFill>
              <a:blip r:embed="rId3"/>
              <a:stretch>
                <a:fillRect/>
              </a:stretch>
            </p:blipFill>
            <p:spPr>
              <a:xfrm>
                <a:off x="3695709" y="1715915"/>
                <a:ext cx="1213950" cy="26135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3" name="Ink 52">
                <a:extLst>
                  <a:ext uri="{FF2B5EF4-FFF2-40B4-BE49-F238E27FC236}">
                    <a16:creationId xmlns:a16="http://schemas.microsoft.com/office/drawing/2014/main" id="{8F454860-A8E4-481A-ACCC-B8AA81B1144E}"/>
                  </a:ext>
                </a:extLst>
              </p14:cNvPr>
              <p14:cNvContentPartPr/>
              <p14:nvPr/>
            </p14:nvContentPartPr>
            <p14:xfrm>
              <a:off x="4492233" y="148822"/>
              <a:ext cx="2985120" cy="1430280"/>
            </p14:xfrm>
          </p:contentPart>
        </mc:Choice>
        <mc:Fallback xmlns="">
          <p:pic>
            <p:nvPicPr>
              <p:cNvPr id="53" name="Ink 52">
                <a:extLst>
                  <a:ext uri="{FF2B5EF4-FFF2-40B4-BE49-F238E27FC236}">
                    <a16:creationId xmlns:a16="http://schemas.microsoft.com/office/drawing/2014/main" id="{8F454860-A8E4-481A-ACCC-B8AA81B1144E}"/>
                  </a:ext>
                </a:extLst>
              </p:cNvPr>
              <p:cNvPicPr/>
              <p:nvPr/>
            </p:nvPicPr>
            <p:blipFill>
              <a:blip r:embed="rId5"/>
              <a:stretch>
                <a:fillRect/>
              </a:stretch>
            </p:blipFill>
            <p:spPr>
              <a:xfrm>
                <a:off x="4474235" y="131182"/>
                <a:ext cx="3020756" cy="1465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0" name="Ink 59">
                <a:extLst>
                  <a:ext uri="{FF2B5EF4-FFF2-40B4-BE49-F238E27FC236}">
                    <a16:creationId xmlns:a16="http://schemas.microsoft.com/office/drawing/2014/main" id="{08EF4F82-08BF-43DD-A591-3A261CDF2055}"/>
                  </a:ext>
                </a:extLst>
              </p14:cNvPr>
              <p14:cNvContentPartPr/>
              <p14:nvPr/>
            </p14:nvContentPartPr>
            <p14:xfrm>
              <a:off x="7894233" y="175822"/>
              <a:ext cx="1118160" cy="502200"/>
            </p14:xfrm>
          </p:contentPart>
        </mc:Choice>
        <mc:Fallback xmlns="">
          <p:pic>
            <p:nvPicPr>
              <p:cNvPr id="60" name="Ink 59">
                <a:extLst>
                  <a:ext uri="{FF2B5EF4-FFF2-40B4-BE49-F238E27FC236}">
                    <a16:creationId xmlns:a16="http://schemas.microsoft.com/office/drawing/2014/main" id="{08EF4F82-08BF-43DD-A591-3A261CDF2055}"/>
                  </a:ext>
                </a:extLst>
              </p:cNvPr>
              <p:cNvPicPr/>
              <p:nvPr/>
            </p:nvPicPr>
            <p:blipFill>
              <a:blip r:embed="rId7"/>
              <a:stretch>
                <a:fillRect/>
              </a:stretch>
            </p:blipFill>
            <p:spPr>
              <a:xfrm>
                <a:off x="7876233" y="158182"/>
                <a:ext cx="115380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7" name="Ink 86">
                <a:extLst>
                  <a:ext uri="{FF2B5EF4-FFF2-40B4-BE49-F238E27FC236}">
                    <a16:creationId xmlns:a16="http://schemas.microsoft.com/office/drawing/2014/main" id="{4299F9E7-79B9-4E38-BC99-1AC50AB160F2}"/>
                  </a:ext>
                </a:extLst>
              </p14:cNvPr>
              <p14:cNvContentPartPr/>
              <p14:nvPr/>
            </p14:nvContentPartPr>
            <p14:xfrm>
              <a:off x="7795233" y="769102"/>
              <a:ext cx="2119320" cy="880920"/>
            </p14:xfrm>
          </p:contentPart>
        </mc:Choice>
        <mc:Fallback xmlns="">
          <p:pic>
            <p:nvPicPr>
              <p:cNvPr id="87" name="Ink 86">
                <a:extLst>
                  <a:ext uri="{FF2B5EF4-FFF2-40B4-BE49-F238E27FC236}">
                    <a16:creationId xmlns:a16="http://schemas.microsoft.com/office/drawing/2014/main" id="{4299F9E7-79B9-4E38-BC99-1AC50AB160F2}"/>
                  </a:ext>
                </a:extLst>
              </p:cNvPr>
              <p:cNvPicPr/>
              <p:nvPr/>
            </p:nvPicPr>
            <p:blipFill>
              <a:blip r:embed="rId9"/>
              <a:stretch>
                <a:fillRect/>
              </a:stretch>
            </p:blipFill>
            <p:spPr>
              <a:xfrm>
                <a:off x="7777593" y="751462"/>
                <a:ext cx="2154960" cy="916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8" name="Ink 87">
                <a:extLst>
                  <a:ext uri="{FF2B5EF4-FFF2-40B4-BE49-F238E27FC236}">
                    <a16:creationId xmlns:a16="http://schemas.microsoft.com/office/drawing/2014/main" id="{27C48334-25FF-4D2A-93AE-3987BE1ECAB3}"/>
                  </a:ext>
                </a:extLst>
              </p14:cNvPr>
              <p14:cNvContentPartPr/>
              <p14:nvPr/>
            </p14:nvContentPartPr>
            <p14:xfrm>
              <a:off x="10054953" y="714742"/>
              <a:ext cx="417960" cy="333360"/>
            </p14:xfrm>
          </p:contentPart>
        </mc:Choice>
        <mc:Fallback xmlns="">
          <p:pic>
            <p:nvPicPr>
              <p:cNvPr id="88" name="Ink 87">
                <a:extLst>
                  <a:ext uri="{FF2B5EF4-FFF2-40B4-BE49-F238E27FC236}">
                    <a16:creationId xmlns:a16="http://schemas.microsoft.com/office/drawing/2014/main" id="{27C48334-25FF-4D2A-93AE-3987BE1ECAB3}"/>
                  </a:ext>
                </a:extLst>
              </p:cNvPr>
              <p:cNvPicPr/>
              <p:nvPr/>
            </p:nvPicPr>
            <p:blipFill>
              <a:blip r:embed="rId11"/>
              <a:stretch>
                <a:fillRect/>
              </a:stretch>
            </p:blipFill>
            <p:spPr>
              <a:xfrm>
                <a:off x="10036968" y="697102"/>
                <a:ext cx="453569"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9" name="Ink 88">
                <a:extLst>
                  <a:ext uri="{FF2B5EF4-FFF2-40B4-BE49-F238E27FC236}">
                    <a16:creationId xmlns:a16="http://schemas.microsoft.com/office/drawing/2014/main" id="{75300A48-94A1-4DC2-820F-E648E9DAC672}"/>
                  </a:ext>
                </a:extLst>
              </p14:cNvPr>
              <p14:cNvContentPartPr/>
              <p14:nvPr/>
            </p14:nvContentPartPr>
            <p14:xfrm>
              <a:off x="9297153" y="112462"/>
              <a:ext cx="435240" cy="359640"/>
            </p14:xfrm>
          </p:contentPart>
        </mc:Choice>
        <mc:Fallback xmlns="">
          <p:pic>
            <p:nvPicPr>
              <p:cNvPr id="89" name="Ink 88">
                <a:extLst>
                  <a:ext uri="{FF2B5EF4-FFF2-40B4-BE49-F238E27FC236}">
                    <a16:creationId xmlns:a16="http://schemas.microsoft.com/office/drawing/2014/main" id="{75300A48-94A1-4DC2-820F-E648E9DAC672}"/>
                  </a:ext>
                </a:extLst>
              </p:cNvPr>
              <p:cNvPicPr/>
              <p:nvPr/>
            </p:nvPicPr>
            <p:blipFill>
              <a:blip r:embed="rId13"/>
              <a:stretch>
                <a:fillRect/>
              </a:stretch>
            </p:blipFill>
            <p:spPr>
              <a:xfrm>
                <a:off x="9261513" y="76822"/>
                <a:ext cx="506880" cy="431280"/>
              </a:xfrm>
              <a:prstGeom prst="rect">
                <a:avLst/>
              </a:prstGeom>
            </p:spPr>
          </p:pic>
        </mc:Fallback>
      </mc:AlternateContent>
      <p:pic>
        <p:nvPicPr>
          <p:cNvPr id="106" name="Picture 105">
            <a:extLst>
              <a:ext uri="{FF2B5EF4-FFF2-40B4-BE49-F238E27FC236}">
                <a16:creationId xmlns:a16="http://schemas.microsoft.com/office/drawing/2014/main" id="{6C898CE5-ECFF-440E-9E87-F85C230C8F8F}"/>
              </a:ext>
            </a:extLst>
          </p:cNvPr>
          <p:cNvPicPr>
            <a:picLocks noChangeAspect="1"/>
          </p:cNvPicPr>
          <p:nvPr/>
        </p:nvPicPr>
        <p:blipFill>
          <a:blip r:embed="rId14"/>
          <a:stretch>
            <a:fillRect/>
          </a:stretch>
        </p:blipFill>
        <p:spPr>
          <a:xfrm>
            <a:off x="983498" y="2272144"/>
            <a:ext cx="10784415" cy="4021563"/>
          </a:xfrm>
          <a:prstGeom prst="rect">
            <a:avLst/>
          </a:prstGeom>
        </p:spPr>
      </p:pic>
      <mc:AlternateContent xmlns:mc="http://schemas.openxmlformats.org/markup-compatibility/2006" xmlns:p14="http://schemas.microsoft.com/office/powerpoint/2010/main">
        <mc:Choice Requires="p14">
          <p:contentPart p14:bwMode="auto" r:id="rId15">
            <p14:nvContentPartPr>
              <p14:cNvPr id="96" name="Ink 95">
                <a:extLst>
                  <a:ext uri="{FF2B5EF4-FFF2-40B4-BE49-F238E27FC236}">
                    <a16:creationId xmlns:a16="http://schemas.microsoft.com/office/drawing/2014/main" id="{32F2CECF-AECF-415C-A485-C06A195919AE}"/>
                  </a:ext>
                </a:extLst>
              </p14:cNvPr>
              <p14:cNvContentPartPr/>
              <p14:nvPr/>
            </p14:nvContentPartPr>
            <p14:xfrm>
              <a:off x="3071520" y="801858"/>
              <a:ext cx="9470520" cy="4572000"/>
            </p14:xfrm>
          </p:contentPart>
        </mc:Choice>
        <mc:Fallback xmlns="">
          <p:pic>
            <p:nvPicPr>
              <p:cNvPr id="96" name="Ink 95">
                <a:extLst>
                  <a:ext uri="{FF2B5EF4-FFF2-40B4-BE49-F238E27FC236}">
                    <a16:creationId xmlns:a16="http://schemas.microsoft.com/office/drawing/2014/main" id="{32F2CECF-AECF-415C-A485-C06A195919AE}"/>
                  </a:ext>
                </a:extLst>
              </p:cNvPr>
              <p:cNvPicPr/>
              <p:nvPr/>
            </p:nvPicPr>
            <p:blipFill>
              <a:blip r:embed="rId16"/>
              <a:stretch>
                <a:fillRect/>
              </a:stretch>
            </p:blipFill>
            <p:spPr>
              <a:xfrm>
                <a:off x="3035521" y="784218"/>
                <a:ext cx="9524158" cy="4625640"/>
              </a:xfrm>
              <a:prstGeom prst="rect">
                <a:avLst/>
              </a:prstGeom>
            </p:spPr>
          </p:pic>
        </mc:Fallback>
      </mc:AlternateContent>
    </p:spTree>
    <p:extLst>
      <p:ext uri="{BB962C8B-B14F-4D97-AF65-F5344CB8AC3E}">
        <p14:creationId xmlns:p14="http://schemas.microsoft.com/office/powerpoint/2010/main" val="54973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DAB55-500D-41E1-85CC-5F6FDB4B69EF}"/>
              </a:ext>
            </a:extLst>
          </p:cNvPr>
          <p:cNvSpPr>
            <a:spLocks noGrp="1"/>
          </p:cNvSpPr>
          <p:nvPr>
            <p:ph type="title"/>
          </p:nvPr>
        </p:nvSpPr>
        <p:spPr>
          <a:xfrm>
            <a:off x="1152144" y="401246"/>
            <a:ext cx="10561320" cy="1229846"/>
          </a:xfrm>
        </p:spPr>
        <p:txBody>
          <a:bodyPr/>
          <a:lstStyle/>
          <a:p>
            <a:r>
              <a:rPr lang="en-US" dirty="0">
                <a:latin typeface="Montserrat SemiBold" panose="00000700000000000000" pitchFamily="2" charset="0"/>
              </a:rPr>
              <a:t>2NF</a:t>
            </a:r>
            <a:endParaRPr lang="en-AU" dirty="0">
              <a:latin typeface="Montserrat SemiBold" panose="00000700000000000000" pitchFamily="2" charset="0"/>
            </a:endParaRPr>
          </a:p>
        </p:txBody>
      </p:sp>
      <p:sp>
        <p:nvSpPr>
          <p:cNvPr id="3" name="Content Placeholder 2">
            <a:extLst>
              <a:ext uri="{FF2B5EF4-FFF2-40B4-BE49-F238E27FC236}">
                <a16:creationId xmlns:a16="http://schemas.microsoft.com/office/drawing/2014/main" id="{A92324E5-38D4-4220-9B68-67046C275B6A}"/>
              </a:ext>
            </a:extLst>
          </p:cNvPr>
          <p:cNvSpPr>
            <a:spLocks noGrp="1"/>
          </p:cNvSpPr>
          <p:nvPr>
            <p:ph sz="quarter" idx="13"/>
          </p:nvPr>
        </p:nvSpPr>
        <p:spPr>
          <a:xfrm>
            <a:off x="1152144" y="1689117"/>
            <a:ext cx="10882017" cy="1676398"/>
          </a:xfrm>
        </p:spPr>
        <p:txBody>
          <a:bodyPr>
            <a:normAutofit/>
          </a:bodyPr>
          <a:lstStyle/>
          <a:p>
            <a:r>
              <a:rPr lang="en-US" sz="1800" dirty="0">
                <a:latin typeface="Montserrat" panose="00000500000000000000" pitchFamily="2" charset="0"/>
              </a:rPr>
              <a:t>All records have met 1NF</a:t>
            </a:r>
          </a:p>
          <a:p>
            <a:r>
              <a:rPr lang="en-US" sz="1800" dirty="0">
                <a:latin typeface="Montserrat" panose="00000500000000000000" pitchFamily="2" charset="0"/>
              </a:rPr>
              <a:t>“Data must be fully dependent on the primary key within each record to give overall meaning” </a:t>
            </a:r>
            <a:r>
              <a:rPr lang="en-AU" sz="1800" dirty="0">
                <a:latin typeface="Montserrat" panose="00000500000000000000" pitchFamily="2" charset="0"/>
              </a:rPr>
              <a:t>i.e. Non primary attributes are fully dependent on the primary key to give overall meaning (Note we have not added a </a:t>
            </a:r>
            <a:r>
              <a:rPr lang="en-AU" sz="1800" dirty="0" err="1">
                <a:latin typeface="Montserrat" panose="00000500000000000000" pitchFamily="2" charset="0"/>
              </a:rPr>
              <a:t>ResultID</a:t>
            </a:r>
            <a:r>
              <a:rPr lang="en-AU" sz="1800" dirty="0">
                <a:latin typeface="Montserrat" panose="00000500000000000000" pitchFamily="2" charset="0"/>
              </a:rPr>
              <a:t> yet. Assume the primary key IS </a:t>
            </a:r>
            <a:r>
              <a:rPr lang="en-AU" sz="1800" dirty="0" err="1">
                <a:latin typeface="Montserrat" panose="00000500000000000000" pitchFamily="2" charset="0"/>
              </a:rPr>
              <a:t>ResultID</a:t>
            </a:r>
            <a:r>
              <a:rPr lang="en-AU" sz="1800" dirty="0">
                <a:latin typeface="Montserrat" panose="00000500000000000000" pitchFamily="2" charset="0"/>
              </a:rPr>
              <a:t>)</a:t>
            </a:r>
            <a:endParaRPr lang="en-US" sz="1800" dirty="0">
              <a:latin typeface="Montserrat" panose="00000500000000000000" pitchFamily="2" charset="0"/>
            </a:endParaRPr>
          </a:p>
        </p:txBody>
      </p:sp>
      <p:pic>
        <p:nvPicPr>
          <p:cNvPr id="18" name="Picture 17">
            <a:extLst>
              <a:ext uri="{FF2B5EF4-FFF2-40B4-BE49-F238E27FC236}">
                <a16:creationId xmlns:a16="http://schemas.microsoft.com/office/drawing/2014/main" id="{E924D612-7A48-4B3B-8A90-D457F04062B5}"/>
              </a:ext>
            </a:extLst>
          </p:cNvPr>
          <p:cNvPicPr>
            <a:picLocks noChangeAspect="1"/>
          </p:cNvPicPr>
          <p:nvPr/>
        </p:nvPicPr>
        <p:blipFill>
          <a:blip r:embed="rId2"/>
          <a:stretch>
            <a:fillRect/>
          </a:stretch>
        </p:blipFill>
        <p:spPr>
          <a:xfrm>
            <a:off x="1040596" y="3211258"/>
            <a:ext cx="10784415" cy="4021563"/>
          </a:xfrm>
          <a:prstGeom prst="rect">
            <a:avLst/>
          </a:prstGeom>
        </p:spPr>
      </p:pic>
      <mc:AlternateContent xmlns:mc="http://schemas.openxmlformats.org/markup-compatibility/2006" xmlns:p14="http://schemas.microsoft.com/office/powerpoint/2010/main">
        <mc:Choice Requires="p14">
          <p:contentPart p14:bwMode="auto" r:id="rId3">
            <p14:nvContentPartPr>
              <p14:cNvPr id="88" name="Ink 87">
                <a:extLst>
                  <a:ext uri="{FF2B5EF4-FFF2-40B4-BE49-F238E27FC236}">
                    <a16:creationId xmlns:a16="http://schemas.microsoft.com/office/drawing/2014/main" id="{45F0423B-4699-4C44-8800-90F16D89774A}"/>
                  </a:ext>
                </a:extLst>
              </p14:cNvPr>
              <p14:cNvContentPartPr/>
              <p14:nvPr/>
            </p14:nvContentPartPr>
            <p14:xfrm>
              <a:off x="5658092" y="3464917"/>
              <a:ext cx="675360" cy="23760"/>
            </p14:xfrm>
          </p:contentPart>
        </mc:Choice>
        <mc:Fallback xmlns="">
          <p:pic>
            <p:nvPicPr>
              <p:cNvPr id="88" name="Ink 87">
                <a:extLst>
                  <a:ext uri="{FF2B5EF4-FFF2-40B4-BE49-F238E27FC236}">
                    <a16:creationId xmlns:a16="http://schemas.microsoft.com/office/drawing/2014/main" id="{45F0423B-4699-4C44-8800-90F16D89774A}"/>
                  </a:ext>
                </a:extLst>
              </p:cNvPr>
              <p:cNvPicPr/>
              <p:nvPr/>
            </p:nvPicPr>
            <p:blipFill>
              <a:blip r:embed="rId4"/>
              <a:stretch>
                <a:fillRect/>
              </a:stretch>
            </p:blipFill>
            <p:spPr>
              <a:xfrm>
                <a:off x="5568452" y="3285277"/>
                <a:ext cx="85500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9" name="Ink 88">
                <a:extLst>
                  <a:ext uri="{FF2B5EF4-FFF2-40B4-BE49-F238E27FC236}">
                    <a16:creationId xmlns:a16="http://schemas.microsoft.com/office/drawing/2014/main" id="{65236592-00B7-4E4E-8682-B7D2F3BF9C0B}"/>
                  </a:ext>
                </a:extLst>
              </p14:cNvPr>
              <p14:cNvContentPartPr/>
              <p14:nvPr/>
            </p14:nvContentPartPr>
            <p14:xfrm>
              <a:off x="10572452" y="3452677"/>
              <a:ext cx="873000" cy="59400"/>
            </p14:xfrm>
          </p:contentPart>
        </mc:Choice>
        <mc:Fallback xmlns="">
          <p:pic>
            <p:nvPicPr>
              <p:cNvPr id="89" name="Ink 88">
                <a:extLst>
                  <a:ext uri="{FF2B5EF4-FFF2-40B4-BE49-F238E27FC236}">
                    <a16:creationId xmlns:a16="http://schemas.microsoft.com/office/drawing/2014/main" id="{65236592-00B7-4E4E-8682-B7D2F3BF9C0B}"/>
                  </a:ext>
                </a:extLst>
              </p:cNvPr>
              <p:cNvPicPr/>
              <p:nvPr/>
            </p:nvPicPr>
            <p:blipFill>
              <a:blip r:embed="rId6"/>
              <a:stretch>
                <a:fillRect/>
              </a:stretch>
            </p:blipFill>
            <p:spPr>
              <a:xfrm>
                <a:off x="10482812" y="3273037"/>
                <a:ext cx="10526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0" name="Ink 89">
                <a:extLst>
                  <a:ext uri="{FF2B5EF4-FFF2-40B4-BE49-F238E27FC236}">
                    <a16:creationId xmlns:a16="http://schemas.microsoft.com/office/drawing/2014/main" id="{45572C47-F601-418D-9B94-B4E203955189}"/>
                  </a:ext>
                </a:extLst>
              </p14:cNvPr>
              <p14:cNvContentPartPr/>
              <p14:nvPr/>
            </p14:nvContentPartPr>
            <p14:xfrm>
              <a:off x="2651372" y="3513517"/>
              <a:ext cx="1063800" cy="42840"/>
            </p14:xfrm>
          </p:contentPart>
        </mc:Choice>
        <mc:Fallback xmlns="">
          <p:pic>
            <p:nvPicPr>
              <p:cNvPr id="90" name="Ink 89">
                <a:extLst>
                  <a:ext uri="{FF2B5EF4-FFF2-40B4-BE49-F238E27FC236}">
                    <a16:creationId xmlns:a16="http://schemas.microsoft.com/office/drawing/2014/main" id="{45572C47-F601-418D-9B94-B4E203955189}"/>
                  </a:ext>
                </a:extLst>
              </p:cNvPr>
              <p:cNvPicPr/>
              <p:nvPr/>
            </p:nvPicPr>
            <p:blipFill>
              <a:blip r:embed="rId8"/>
              <a:stretch>
                <a:fillRect/>
              </a:stretch>
            </p:blipFill>
            <p:spPr>
              <a:xfrm>
                <a:off x="2561732" y="3333877"/>
                <a:ext cx="124344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1" name="Ink 90">
                <a:extLst>
                  <a:ext uri="{FF2B5EF4-FFF2-40B4-BE49-F238E27FC236}">
                    <a16:creationId xmlns:a16="http://schemas.microsoft.com/office/drawing/2014/main" id="{FE9F2C8D-717A-4B6A-A2DB-19F3B4B711E6}"/>
                  </a:ext>
                </a:extLst>
              </p14:cNvPr>
              <p14:cNvContentPartPr/>
              <p14:nvPr/>
            </p14:nvContentPartPr>
            <p14:xfrm>
              <a:off x="7550612" y="3458797"/>
              <a:ext cx="875160" cy="31320"/>
            </p14:xfrm>
          </p:contentPart>
        </mc:Choice>
        <mc:Fallback xmlns="">
          <p:pic>
            <p:nvPicPr>
              <p:cNvPr id="91" name="Ink 90">
                <a:extLst>
                  <a:ext uri="{FF2B5EF4-FFF2-40B4-BE49-F238E27FC236}">
                    <a16:creationId xmlns:a16="http://schemas.microsoft.com/office/drawing/2014/main" id="{FE9F2C8D-717A-4B6A-A2DB-19F3B4B711E6}"/>
                  </a:ext>
                </a:extLst>
              </p:cNvPr>
              <p:cNvPicPr/>
              <p:nvPr/>
            </p:nvPicPr>
            <p:blipFill>
              <a:blip r:embed="rId10"/>
              <a:stretch>
                <a:fillRect/>
              </a:stretch>
            </p:blipFill>
            <p:spPr>
              <a:xfrm>
                <a:off x="7460612" y="3278797"/>
                <a:ext cx="105480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2" name="Ink 91">
                <a:extLst>
                  <a:ext uri="{FF2B5EF4-FFF2-40B4-BE49-F238E27FC236}">
                    <a16:creationId xmlns:a16="http://schemas.microsoft.com/office/drawing/2014/main" id="{4DF8E820-0583-4E7B-8FCF-C7972FF669CC}"/>
                  </a:ext>
                </a:extLst>
              </p14:cNvPr>
              <p14:cNvContentPartPr/>
              <p14:nvPr/>
            </p14:nvContentPartPr>
            <p14:xfrm>
              <a:off x="9104372" y="3449077"/>
              <a:ext cx="657000" cy="43200"/>
            </p14:xfrm>
          </p:contentPart>
        </mc:Choice>
        <mc:Fallback xmlns="">
          <p:pic>
            <p:nvPicPr>
              <p:cNvPr id="92" name="Ink 91">
                <a:extLst>
                  <a:ext uri="{FF2B5EF4-FFF2-40B4-BE49-F238E27FC236}">
                    <a16:creationId xmlns:a16="http://schemas.microsoft.com/office/drawing/2014/main" id="{4DF8E820-0583-4E7B-8FCF-C7972FF669CC}"/>
                  </a:ext>
                </a:extLst>
              </p:cNvPr>
              <p:cNvPicPr/>
              <p:nvPr/>
            </p:nvPicPr>
            <p:blipFill>
              <a:blip r:embed="rId12"/>
              <a:stretch>
                <a:fillRect/>
              </a:stretch>
            </p:blipFill>
            <p:spPr>
              <a:xfrm>
                <a:off x="9014732" y="3269077"/>
                <a:ext cx="83664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9" name="Ink 238">
                <a:extLst>
                  <a:ext uri="{FF2B5EF4-FFF2-40B4-BE49-F238E27FC236}">
                    <a16:creationId xmlns:a16="http://schemas.microsoft.com/office/drawing/2014/main" id="{489B2FBC-B5E9-4161-9188-396B6371AB18}"/>
                  </a:ext>
                </a:extLst>
              </p14:cNvPr>
              <p14:cNvContentPartPr/>
              <p14:nvPr/>
            </p14:nvContentPartPr>
            <p14:xfrm>
              <a:off x="1591892" y="3757375"/>
              <a:ext cx="10168200" cy="4890462"/>
            </p14:xfrm>
          </p:contentPart>
        </mc:Choice>
        <mc:Fallback xmlns="">
          <p:pic>
            <p:nvPicPr>
              <p:cNvPr id="239" name="Ink 238">
                <a:extLst>
                  <a:ext uri="{FF2B5EF4-FFF2-40B4-BE49-F238E27FC236}">
                    <a16:creationId xmlns:a16="http://schemas.microsoft.com/office/drawing/2014/main" id="{489B2FBC-B5E9-4161-9188-396B6371AB18}"/>
                  </a:ext>
                </a:extLst>
              </p:cNvPr>
              <p:cNvPicPr/>
              <p:nvPr/>
            </p:nvPicPr>
            <p:blipFill>
              <a:blip r:embed="rId14"/>
              <a:stretch>
                <a:fillRect/>
              </a:stretch>
            </p:blipFill>
            <p:spPr>
              <a:xfrm>
                <a:off x="1574251" y="3739376"/>
                <a:ext cx="10203841" cy="4926101"/>
              </a:xfrm>
              <a:prstGeom prst="rect">
                <a:avLst/>
              </a:prstGeom>
            </p:spPr>
          </p:pic>
        </mc:Fallback>
      </mc:AlternateContent>
    </p:spTree>
    <p:extLst>
      <p:ext uri="{BB962C8B-B14F-4D97-AF65-F5344CB8AC3E}">
        <p14:creationId xmlns:p14="http://schemas.microsoft.com/office/powerpoint/2010/main" val="414030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DAB55-500D-41E1-85CC-5F6FDB4B69EF}"/>
              </a:ext>
            </a:extLst>
          </p:cNvPr>
          <p:cNvSpPr>
            <a:spLocks noGrp="1"/>
          </p:cNvSpPr>
          <p:nvPr>
            <p:ph type="title"/>
          </p:nvPr>
        </p:nvSpPr>
        <p:spPr>
          <a:xfrm>
            <a:off x="770385" y="-246931"/>
            <a:ext cx="10561320" cy="2031060"/>
          </a:xfrm>
        </p:spPr>
        <p:txBody>
          <a:bodyPr/>
          <a:lstStyle/>
          <a:p>
            <a:r>
              <a:rPr lang="en-US" dirty="0">
                <a:latin typeface="Montserrat SemiBold" panose="00000700000000000000" pitchFamily="2" charset="0"/>
              </a:rPr>
              <a:t>2NF</a:t>
            </a:r>
            <a:endParaRPr lang="en-AU" dirty="0">
              <a:latin typeface="Montserrat SemiBold" panose="00000700000000000000" pitchFamily="2" charset="0"/>
            </a:endParaRPr>
          </a:p>
        </p:txBody>
      </p:sp>
      <p:sp>
        <p:nvSpPr>
          <p:cNvPr id="3" name="Content Placeholder 2">
            <a:extLst>
              <a:ext uri="{FF2B5EF4-FFF2-40B4-BE49-F238E27FC236}">
                <a16:creationId xmlns:a16="http://schemas.microsoft.com/office/drawing/2014/main" id="{A92324E5-38D4-4220-9B68-67046C275B6A}"/>
              </a:ext>
            </a:extLst>
          </p:cNvPr>
          <p:cNvSpPr>
            <a:spLocks noGrp="1"/>
          </p:cNvSpPr>
          <p:nvPr>
            <p:ph sz="quarter" idx="13"/>
          </p:nvPr>
        </p:nvSpPr>
        <p:spPr>
          <a:xfrm>
            <a:off x="834886" y="1868689"/>
            <a:ext cx="10882017" cy="6782942"/>
          </a:xfrm>
        </p:spPr>
        <p:txBody>
          <a:bodyPr>
            <a:normAutofit/>
          </a:bodyPr>
          <a:lstStyle/>
          <a:p>
            <a:r>
              <a:rPr lang="en-US" sz="1900" dirty="0">
                <a:latin typeface="Montserrat" panose="00000500000000000000" pitchFamily="2" charset="0"/>
              </a:rPr>
              <a:t>All records have met 1NF</a:t>
            </a:r>
          </a:p>
          <a:p>
            <a:r>
              <a:rPr lang="en-US" sz="1900" dirty="0">
                <a:latin typeface="Montserrat" panose="00000500000000000000" pitchFamily="2" charset="0"/>
              </a:rPr>
              <a:t>“Data must be fully dependent on the primary key within each record to give overall meaning” </a:t>
            </a:r>
            <a:r>
              <a:rPr lang="en-AU" sz="1900" dirty="0">
                <a:latin typeface="Montserrat" panose="00000500000000000000" pitchFamily="2" charset="0"/>
              </a:rPr>
              <a:t>i.e. Non primary attributes are fully dependent on the primary key to give overall meaning (Note we have not added a </a:t>
            </a:r>
            <a:r>
              <a:rPr lang="en-AU" sz="1900" dirty="0" err="1">
                <a:latin typeface="Montserrat" panose="00000500000000000000" pitchFamily="2" charset="0"/>
              </a:rPr>
              <a:t>ResultID</a:t>
            </a:r>
            <a:r>
              <a:rPr lang="en-AU" sz="1900" dirty="0">
                <a:latin typeface="Montserrat" panose="00000500000000000000" pitchFamily="2" charset="0"/>
              </a:rPr>
              <a:t> yet. Assume the primary key IS </a:t>
            </a:r>
            <a:r>
              <a:rPr lang="en-AU" sz="1900" dirty="0" err="1">
                <a:latin typeface="Montserrat" panose="00000500000000000000" pitchFamily="2" charset="0"/>
              </a:rPr>
              <a:t>ResultID</a:t>
            </a:r>
            <a:r>
              <a:rPr lang="en-AU" sz="1900" dirty="0">
                <a:latin typeface="Montserrat" panose="00000500000000000000" pitchFamily="2" charset="0"/>
              </a:rPr>
              <a:t>)</a:t>
            </a:r>
            <a:endParaRPr lang="en-US" sz="1900" dirty="0">
              <a:latin typeface="Montserrat" panose="00000500000000000000" pitchFamily="2" charset="0"/>
            </a:endParaRPr>
          </a:p>
          <a:p>
            <a:pPr marL="0" indent="0">
              <a:buNone/>
            </a:pPr>
            <a:r>
              <a:rPr lang="en-US" sz="1800" b="1" dirty="0">
                <a:latin typeface="Montserrat" panose="00000500000000000000" pitchFamily="2" charset="0"/>
              </a:rPr>
              <a:t>Solution: </a:t>
            </a:r>
            <a:r>
              <a:rPr lang="en-US" sz="1800" dirty="0">
                <a:latin typeface="Montserrat" panose="00000500000000000000" pitchFamily="2" charset="0"/>
              </a:rPr>
              <a:t>create a Running clubs table and a Runners table.</a:t>
            </a:r>
          </a:p>
          <a:p>
            <a:pPr marL="342900" indent="-342900">
              <a:buFont typeface="+mj-lt"/>
              <a:buAutoNum type="arabicPeriod"/>
            </a:pPr>
            <a:r>
              <a:rPr lang="en-US" sz="1800" dirty="0">
                <a:latin typeface="Montserrat" panose="00000500000000000000" pitchFamily="2" charset="0"/>
              </a:rPr>
              <a:t>Import the all_results.csv into a table</a:t>
            </a:r>
          </a:p>
          <a:p>
            <a:pPr marL="695401" lvl="1" indent="-285750"/>
            <a:r>
              <a:rPr lang="en-US" sz="1800" dirty="0">
                <a:latin typeface="Montserrat" panose="00000500000000000000" pitchFamily="2" charset="0"/>
              </a:rPr>
              <a:t>Create an </a:t>
            </a:r>
            <a:r>
              <a:rPr lang="en-US" sz="1800" dirty="0" err="1">
                <a:latin typeface="Montserrat" panose="00000500000000000000" pitchFamily="2" charset="0"/>
              </a:rPr>
              <a:t>All_Result</a:t>
            </a:r>
            <a:r>
              <a:rPr lang="en-US" sz="1800" dirty="0">
                <a:latin typeface="Montserrat" panose="00000500000000000000" pitchFamily="2" charset="0"/>
              </a:rPr>
              <a:t> Table  as follows:</a:t>
            </a:r>
            <a:br>
              <a:rPr lang="en-US" sz="1800" dirty="0">
                <a:latin typeface="Montserrat" panose="00000500000000000000" pitchFamily="2" charset="0"/>
              </a:rPr>
            </a:br>
            <a:br>
              <a:rPr lang="en-US" sz="1800" dirty="0">
                <a:latin typeface="Montserrat" panose="00000500000000000000" pitchFamily="2" charset="0"/>
              </a:rPr>
            </a:br>
            <a:br>
              <a:rPr lang="en-US" sz="1800" dirty="0">
                <a:latin typeface="Montserrat" panose="00000500000000000000" pitchFamily="2" charset="0"/>
              </a:rPr>
            </a:br>
            <a:br>
              <a:rPr lang="en-US" sz="1800" dirty="0">
                <a:latin typeface="Montserrat" panose="00000500000000000000" pitchFamily="2" charset="0"/>
              </a:rPr>
            </a:br>
            <a:br>
              <a:rPr lang="en-US" sz="1800" dirty="0">
                <a:latin typeface="Montserrat" panose="00000500000000000000" pitchFamily="2" charset="0"/>
              </a:rPr>
            </a:br>
            <a:br>
              <a:rPr lang="en-US" sz="1800" dirty="0">
                <a:latin typeface="Montserrat" panose="00000500000000000000" pitchFamily="2" charset="0"/>
              </a:rPr>
            </a:br>
            <a:br>
              <a:rPr lang="en-US" sz="1800" dirty="0">
                <a:latin typeface="Montserrat" panose="00000500000000000000" pitchFamily="2" charset="0"/>
              </a:rPr>
            </a:br>
            <a:br>
              <a:rPr lang="en-US" sz="1800" dirty="0">
                <a:latin typeface="Montserrat" panose="00000500000000000000" pitchFamily="2" charset="0"/>
              </a:rPr>
            </a:br>
            <a:br>
              <a:rPr lang="en-US" sz="1800" dirty="0">
                <a:latin typeface="Montserrat" panose="00000500000000000000" pitchFamily="2" charset="0"/>
              </a:rPr>
            </a:br>
            <a:br>
              <a:rPr lang="en-US" sz="1800" dirty="0">
                <a:latin typeface="Montserrat" panose="00000500000000000000" pitchFamily="2" charset="0"/>
              </a:rPr>
            </a:br>
            <a:endParaRPr lang="en-US" sz="1800" dirty="0">
              <a:latin typeface="Montserrat" panose="00000500000000000000" pitchFamily="2" charset="0"/>
            </a:endParaRPr>
          </a:p>
          <a:p>
            <a:pPr marL="695401" lvl="1" indent="-285750"/>
            <a:r>
              <a:rPr lang="en-US" sz="1800" dirty="0">
                <a:latin typeface="Montserrat" panose="00000500000000000000" pitchFamily="2" charset="0"/>
              </a:rPr>
              <a:t>Attach the </a:t>
            </a:r>
            <a:r>
              <a:rPr lang="en-US" sz="1800" dirty="0" err="1">
                <a:latin typeface="Montserrat" panose="00000500000000000000" pitchFamily="2" charset="0"/>
              </a:rPr>
              <a:t>all_results.db</a:t>
            </a:r>
            <a:r>
              <a:rPr lang="en-US" sz="1800" dirty="0">
                <a:latin typeface="Montserrat" panose="00000500000000000000" pitchFamily="2" charset="0"/>
              </a:rPr>
              <a:t> database provided as “results”</a:t>
            </a:r>
          </a:p>
          <a:p>
            <a:pPr marL="695401" lvl="1" indent="-285750"/>
            <a:r>
              <a:rPr lang="en-US" sz="1800" dirty="0">
                <a:latin typeface="Montserrat" panose="00000500000000000000" pitchFamily="2" charset="0"/>
              </a:rPr>
              <a:t>Run the following query</a:t>
            </a:r>
            <a:br>
              <a:rPr lang="en-US" sz="1800" dirty="0">
                <a:latin typeface="Montserrat" panose="00000500000000000000" pitchFamily="2" charset="0"/>
              </a:rPr>
            </a:br>
            <a:r>
              <a:rPr lang="en-US" sz="1800" dirty="0">
                <a:latin typeface="Courier New" panose="02070309020205020404" pitchFamily="49" charset="0"/>
                <a:cs typeface="Courier New" panose="02070309020205020404" pitchFamily="49" charset="0"/>
              </a:rPr>
              <a:t>INSERT INTO </a:t>
            </a:r>
            <a:r>
              <a:rPr lang="en-US" sz="1800" dirty="0" err="1">
                <a:latin typeface="Courier New" panose="02070309020205020404" pitchFamily="49" charset="0"/>
                <a:cs typeface="Courier New" panose="02070309020205020404" pitchFamily="49" charset="0"/>
              </a:rPr>
              <a:t>All_Results</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SELECT * FROM </a:t>
            </a:r>
            <a:r>
              <a:rPr lang="en-US" sz="1800" dirty="0" err="1">
                <a:latin typeface="Courier New" panose="02070309020205020404" pitchFamily="49" charset="0"/>
                <a:cs typeface="Courier New" panose="02070309020205020404" pitchFamily="49" charset="0"/>
              </a:rPr>
              <a:t>results.all_results</a:t>
            </a:r>
            <a:r>
              <a:rPr lang="en-US" sz="1800" dirty="0">
                <a:latin typeface="Courier New" panose="02070309020205020404" pitchFamily="49" charset="0"/>
                <a:cs typeface="Courier New" panose="02070309020205020404" pitchFamily="49" charset="0"/>
              </a:rPr>
              <a:t>;</a:t>
            </a:r>
          </a:p>
          <a:p>
            <a:pPr marL="409651" lvl="1" indent="0">
              <a:buNone/>
            </a:pPr>
            <a:endParaRPr lang="en-US" sz="1800" dirty="0">
              <a:latin typeface="Montserrat" panose="00000500000000000000" pitchFamily="2" charset="0"/>
            </a:endParaRPr>
          </a:p>
        </p:txBody>
      </p:sp>
      <p:pic>
        <p:nvPicPr>
          <p:cNvPr id="4" name="Picture 3">
            <a:extLst>
              <a:ext uri="{FF2B5EF4-FFF2-40B4-BE49-F238E27FC236}">
                <a16:creationId xmlns:a16="http://schemas.microsoft.com/office/drawing/2014/main" id="{6DD23287-AA6B-432E-9F39-75A00B419F1C}"/>
              </a:ext>
            </a:extLst>
          </p:cNvPr>
          <p:cNvPicPr>
            <a:picLocks noChangeAspect="1"/>
          </p:cNvPicPr>
          <p:nvPr/>
        </p:nvPicPr>
        <p:blipFill>
          <a:blip r:embed="rId2"/>
          <a:stretch>
            <a:fillRect/>
          </a:stretch>
        </p:blipFill>
        <p:spPr>
          <a:xfrm>
            <a:off x="1532931" y="5045459"/>
            <a:ext cx="3362626" cy="1936057"/>
          </a:xfrm>
          <a:prstGeom prst="rect">
            <a:avLst/>
          </a:prstGeom>
        </p:spPr>
      </p:pic>
    </p:spTree>
    <p:extLst>
      <p:ext uri="{BB962C8B-B14F-4D97-AF65-F5344CB8AC3E}">
        <p14:creationId xmlns:p14="http://schemas.microsoft.com/office/powerpoint/2010/main" val="4127590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DAB55-500D-41E1-85CC-5F6FDB4B69EF}"/>
              </a:ext>
            </a:extLst>
          </p:cNvPr>
          <p:cNvSpPr>
            <a:spLocks noGrp="1"/>
          </p:cNvSpPr>
          <p:nvPr>
            <p:ph type="title"/>
          </p:nvPr>
        </p:nvSpPr>
        <p:spPr>
          <a:xfrm>
            <a:off x="770385" y="-246931"/>
            <a:ext cx="10561320" cy="2031060"/>
          </a:xfrm>
        </p:spPr>
        <p:txBody>
          <a:bodyPr/>
          <a:lstStyle/>
          <a:p>
            <a:r>
              <a:rPr lang="en-US" dirty="0">
                <a:latin typeface="Montserrat SemiBold" panose="00000700000000000000" pitchFamily="2" charset="0"/>
              </a:rPr>
              <a:t>2NF</a:t>
            </a:r>
            <a:endParaRPr lang="en-AU" dirty="0">
              <a:latin typeface="Montserrat SemiBold" panose="00000700000000000000" pitchFamily="2" charset="0"/>
            </a:endParaRPr>
          </a:p>
        </p:txBody>
      </p:sp>
      <p:sp>
        <p:nvSpPr>
          <p:cNvPr id="3" name="Content Placeholder 2">
            <a:extLst>
              <a:ext uri="{FF2B5EF4-FFF2-40B4-BE49-F238E27FC236}">
                <a16:creationId xmlns:a16="http://schemas.microsoft.com/office/drawing/2014/main" id="{A92324E5-38D4-4220-9B68-67046C275B6A}"/>
              </a:ext>
            </a:extLst>
          </p:cNvPr>
          <p:cNvSpPr>
            <a:spLocks noGrp="1"/>
          </p:cNvSpPr>
          <p:nvPr>
            <p:ph sz="quarter" idx="13"/>
          </p:nvPr>
        </p:nvSpPr>
        <p:spPr>
          <a:xfrm>
            <a:off x="834886" y="1868689"/>
            <a:ext cx="10882017" cy="6782942"/>
          </a:xfrm>
        </p:spPr>
        <p:txBody>
          <a:bodyPr>
            <a:normAutofit/>
          </a:bodyPr>
          <a:lstStyle/>
          <a:p>
            <a:r>
              <a:rPr lang="en-US" sz="1900" dirty="0">
                <a:latin typeface="Montserrat" panose="00000500000000000000" pitchFamily="2" charset="0"/>
              </a:rPr>
              <a:t>All records have met 1NF</a:t>
            </a:r>
          </a:p>
          <a:p>
            <a:r>
              <a:rPr lang="en-US" sz="1900" dirty="0">
                <a:latin typeface="Montserrat" panose="00000500000000000000" pitchFamily="2" charset="0"/>
              </a:rPr>
              <a:t>“Data must be fully dependent on the primary key within each record to give overall meaning” </a:t>
            </a:r>
            <a:r>
              <a:rPr lang="en-AU" sz="1900" dirty="0">
                <a:latin typeface="Montserrat" panose="00000500000000000000" pitchFamily="2" charset="0"/>
              </a:rPr>
              <a:t>i.e. Non primary attributes are fully dependent on the primary key to give overall meaning (Note we have not added a </a:t>
            </a:r>
            <a:r>
              <a:rPr lang="en-AU" sz="1900" dirty="0" err="1">
                <a:latin typeface="Montserrat" panose="00000500000000000000" pitchFamily="2" charset="0"/>
              </a:rPr>
              <a:t>ResultID</a:t>
            </a:r>
            <a:r>
              <a:rPr lang="en-AU" sz="1900" dirty="0">
                <a:latin typeface="Montserrat" panose="00000500000000000000" pitchFamily="2" charset="0"/>
              </a:rPr>
              <a:t> yet. Assume the primary key IS </a:t>
            </a:r>
            <a:r>
              <a:rPr lang="en-AU" sz="1900" dirty="0" err="1">
                <a:latin typeface="Montserrat" panose="00000500000000000000" pitchFamily="2" charset="0"/>
              </a:rPr>
              <a:t>ResultID</a:t>
            </a:r>
            <a:r>
              <a:rPr lang="en-AU" sz="1900" dirty="0">
                <a:latin typeface="Montserrat" panose="00000500000000000000" pitchFamily="2" charset="0"/>
              </a:rPr>
              <a:t>)</a:t>
            </a:r>
            <a:endParaRPr lang="en-US" sz="1900" dirty="0">
              <a:latin typeface="Montserrat" panose="00000500000000000000" pitchFamily="2" charset="0"/>
            </a:endParaRPr>
          </a:p>
          <a:p>
            <a:pPr marL="0" indent="0">
              <a:buNone/>
            </a:pPr>
            <a:r>
              <a:rPr lang="en-US" sz="1800" b="1" dirty="0">
                <a:latin typeface="Montserrat" panose="00000500000000000000" pitchFamily="2" charset="0"/>
              </a:rPr>
              <a:t>Solution: </a:t>
            </a:r>
            <a:r>
              <a:rPr lang="en-US" sz="1800" dirty="0">
                <a:latin typeface="Montserrat" panose="00000500000000000000" pitchFamily="2" charset="0"/>
              </a:rPr>
              <a:t>create a Running clubs table and a Runners table.</a:t>
            </a:r>
          </a:p>
          <a:p>
            <a:pPr marL="342900" indent="-342900">
              <a:buFont typeface="+mj-lt"/>
              <a:buAutoNum type="arabicPeriod" startAt="2"/>
            </a:pPr>
            <a:r>
              <a:rPr lang="en-US" sz="1800" dirty="0">
                <a:latin typeface="Montserrat" panose="00000500000000000000" pitchFamily="2" charset="0"/>
              </a:rPr>
              <a:t>Create a Clubs table </a:t>
            </a:r>
            <a:r>
              <a:rPr lang="en-US" sz="1800" b="1" u="sng" dirty="0">
                <a:latin typeface="Montserrat" panose="00000500000000000000" pitchFamily="2" charset="0"/>
              </a:rPr>
              <a:t>programmatically</a:t>
            </a:r>
            <a:r>
              <a:rPr lang="en-US" sz="1800" dirty="0">
                <a:latin typeface="Montserrat" panose="00000500000000000000" pitchFamily="2" charset="0"/>
              </a:rPr>
              <a:t> as follows (use the .</a:t>
            </a:r>
            <a:r>
              <a:rPr lang="en-US" sz="1800" dirty="0" err="1">
                <a:latin typeface="Montserrat" panose="00000500000000000000" pitchFamily="2" charset="0"/>
              </a:rPr>
              <a:t>py</a:t>
            </a:r>
            <a:r>
              <a:rPr lang="en-US" sz="1800" dirty="0">
                <a:latin typeface="Montserrat" panose="00000500000000000000" pitchFamily="2" charset="0"/>
              </a:rPr>
              <a:t> function developed earlier in the unit)</a:t>
            </a:r>
          </a:p>
          <a:p>
            <a:pPr marL="409651" lvl="1" indent="0">
              <a:lnSpc>
                <a:spcPct val="100000"/>
              </a:lnSpc>
              <a:spcAft>
                <a:spcPts val="0"/>
              </a:spcAft>
              <a:buNone/>
            </a:pPr>
            <a:r>
              <a:rPr lang="en-US" sz="1800" dirty="0">
                <a:latin typeface="Courier New" panose="02070309020205020404" pitchFamily="49" charset="0"/>
                <a:cs typeface="Courier New" panose="02070309020205020404" pitchFamily="49" charset="0"/>
              </a:rPr>
              <a:t>CREATE TABLE "Clubs" (</a:t>
            </a:r>
          </a:p>
          <a:p>
            <a:pPr marL="409651" lvl="1" indent="0">
              <a:lnSpc>
                <a:spcPct val="100000"/>
              </a:lnSpc>
              <a:spcAft>
                <a:spcPts val="0"/>
              </a:spcAft>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ClubID</a:t>
            </a:r>
            <a:r>
              <a:rPr lang="en-US" sz="1800" dirty="0">
                <a:latin typeface="Courier New" panose="02070309020205020404" pitchFamily="49" charset="0"/>
                <a:cs typeface="Courier New" panose="02070309020205020404" pitchFamily="49" charset="0"/>
              </a:rPr>
              <a:t>"	INTEGER PRIMARY KEY AUTOINCREMENT,</a:t>
            </a:r>
          </a:p>
          <a:p>
            <a:pPr marL="409651" lvl="1" indent="0">
              <a:lnSpc>
                <a:spcPct val="100000"/>
              </a:lnSpc>
              <a:spcAft>
                <a:spcPts val="0"/>
              </a:spcAft>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ClubName</a:t>
            </a:r>
            <a:r>
              <a:rPr lang="en-US" sz="1800" dirty="0">
                <a:latin typeface="Courier New" panose="02070309020205020404" pitchFamily="49" charset="0"/>
                <a:cs typeface="Courier New" panose="02070309020205020404" pitchFamily="49" charset="0"/>
              </a:rPr>
              <a:t>“ TEXT</a:t>
            </a:r>
          </a:p>
          <a:p>
            <a:pPr marL="409651" lvl="1" indent="0">
              <a:lnSpc>
                <a:spcPct val="100000"/>
              </a:lnSpc>
              <a:spcAft>
                <a:spcPts val="0"/>
              </a:spcAft>
              <a:buNone/>
            </a:pPr>
            <a:r>
              <a:rPr lang="en-US" sz="1800" dirty="0">
                <a:latin typeface="Courier New" panose="02070309020205020404" pitchFamily="49" charset="0"/>
                <a:cs typeface="Courier New" panose="02070309020205020404" pitchFamily="49" charset="0"/>
              </a:rPr>
              <a:t>);</a:t>
            </a:r>
          </a:p>
          <a:p>
            <a:pPr marL="342900" indent="-342900">
              <a:buFont typeface="+mj-lt"/>
              <a:buAutoNum type="arabicPeriod" startAt="2"/>
            </a:pPr>
            <a:r>
              <a:rPr lang="en-US" sz="1800" dirty="0">
                <a:latin typeface="Montserrat" panose="00000500000000000000" pitchFamily="2" charset="0"/>
              </a:rPr>
              <a:t>Run a query on the </a:t>
            </a:r>
            <a:r>
              <a:rPr lang="en-US" sz="1800" dirty="0" err="1">
                <a:latin typeface="Montserrat" panose="00000500000000000000" pitchFamily="2" charset="0"/>
              </a:rPr>
              <a:t>All_results</a:t>
            </a:r>
            <a:r>
              <a:rPr lang="en-US" sz="1800" dirty="0">
                <a:latin typeface="Montserrat" panose="00000500000000000000" pitchFamily="2" charset="0"/>
              </a:rPr>
              <a:t> table to extract all Running Clubs as unique/distinct values and import them into the Running Club table. Wrap the following SQL query in your code</a:t>
            </a:r>
          </a:p>
          <a:p>
            <a:pPr marL="665683" lvl="2" indent="0">
              <a:buNone/>
            </a:pPr>
            <a:r>
              <a:rPr lang="en-US" sz="1800" dirty="0">
                <a:latin typeface="Courier New" panose="02070309020205020404" pitchFamily="49" charset="0"/>
                <a:cs typeface="Courier New" panose="02070309020205020404" pitchFamily="49" charset="0"/>
              </a:rPr>
              <a:t>INSERT INTO Clubs (</a:t>
            </a:r>
            <a:r>
              <a:rPr lang="en-US" sz="1800" dirty="0" err="1">
                <a:latin typeface="Courier New" panose="02070309020205020404" pitchFamily="49" charset="0"/>
                <a:cs typeface="Courier New" panose="02070309020205020404" pitchFamily="49" charset="0"/>
              </a:rPr>
              <a:t>ClubName</a:t>
            </a:r>
            <a:r>
              <a:rPr lang="en-US" sz="1800" dirty="0">
                <a:latin typeface="Courier New" panose="02070309020205020404" pitchFamily="49" charset="0"/>
                <a:cs typeface="Courier New" panose="02070309020205020404" pitchFamily="49" charset="0"/>
              </a:rPr>
              <a:t>) SELECT DISTINCT Club FROM </a:t>
            </a:r>
            <a:r>
              <a:rPr lang="en-US" sz="1800" dirty="0" err="1">
                <a:latin typeface="Courier New" panose="02070309020205020404" pitchFamily="49" charset="0"/>
                <a:cs typeface="Courier New" panose="02070309020205020404" pitchFamily="49" charset="0"/>
              </a:rPr>
              <a:t>all_results</a:t>
            </a:r>
            <a:endParaRPr lang="en-US" sz="1800" dirty="0">
              <a:latin typeface="Courier New" panose="02070309020205020404" pitchFamily="49" charset="0"/>
              <a:cs typeface="Courier New" panose="02070309020205020404" pitchFamily="49" charset="0"/>
            </a:endParaRPr>
          </a:p>
          <a:p>
            <a:pPr marL="409651" lvl="1" indent="0">
              <a:buNone/>
            </a:pPr>
            <a:r>
              <a:rPr lang="en-US" sz="1800" dirty="0">
                <a:latin typeface="Montserrat" panose="00000500000000000000" pitchFamily="2" charset="0"/>
              </a:rPr>
              <a:t>The primary key is auto-incremented and will be added upon INSERT.</a:t>
            </a:r>
          </a:p>
          <a:p>
            <a:pPr marL="342900" indent="-342900">
              <a:buFont typeface="+mj-lt"/>
              <a:buAutoNum type="arabicPeriod" startAt="2"/>
            </a:pPr>
            <a:r>
              <a:rPr lang="en-US" sz="2080" dirty="0">
                <a:latin typeface="Montserrat" panose="00000500000000000000" pitchFamily="2" charset="0"/>
              </a:rPr>
              <a:t>Repeat the process for runners</a:t>
            </a:r>
          </a:p>
          <a:p>
            <a:pPr marL="409651" lvl="1" indent="0">
              <a:buNone/>
            </a:pPr>
            <a:endParaRPr lang="en-US" sz="1800" dirty="0">
              <a:latin typeface="Montserrat" panose="00000500000000000000" pitchFamily="2" charset="0"/>
            </a:endParaRPr>
          </a:p>
        </p:txBody>
      </p:sp>
    </p:spTree>
    <p:extLst>
      <p:ext uri="{BB962C8B-B14F-4D97-AF65-F5344CB8AC3E}">
        <p14:creationId xmlns:p14="http://schemas.microsoft.com/office/powerpoint/2010/main" val="1225230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1AE81D-7755-404B-BA18-DB0A92F1B38A}"/>
              </a:ext>
            </a:extLst>
          </p:cNvPr>
          <p:cNvSpPr txBox="1">
            <a:spLocks/>
          </p:cNvSpPr>
          <p:nvPr/>
        </p:nvSpPr>
        <p:spPr>
          <a:xfrm>
            <a:off x="315532" y="0"/>
            <a:ext cx="1104138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r>
              <a:rPr lang="en-US" sz="4800" dirty="0">
                <a:solidFill>
                  <a:srgbClr val="231F3D"/>
                </a:solidFill>
                <a:latin typeface="Montserrat SemiBold" panose="00000700000000000000" pitchFamily="2" charset="0"/>
              </a:rPr>
              <a:t>Exploring Parkrun</a:t>
            </a:r>
            <a:endParaRPr lang="en-AU" sz="4800" dirty="0">
              <a:solidFill>
                <a:srgbClr val="231F3D"/>
              </a:solidFill>
              <a:latin typeface="Montserrat SemiBold" panose="00000700000000000000" pitchFamily="2" charset="0"/>
            </a:endParaRPr>
          </a:p>
        </p:txBody>
      </p:sp>
      <p:pic>
        <p:nvPicPr>
          <p:cNvPr id="5" name="Picture 4">
            <a:extLst>
              <a:ext uri="{FF2B5EF4-FFF2-40B4-BE49-F238E27FC236}">
                <a16:creationId xmlns:a16="http://schemas.microsoft.com/office/drawing/2014/main" id="{672A3A5A-30F5-43B8-91E5-6CE672CBB894}"/>
              </a:ext>
            </a:extLst>
          </p:cNvPr>
          <p:cNvPicPr/>
          <p:nvPr/>
        </p:nvPicPr>
        <p:blipFill>
          <a:blip r:embed="rId2"/>
          <a:stretch>
            <a:fillRect/>
          </a:stretch>
        </p:blipFill>
        <p:spPr>
          <a:xfrm>
            <a:off x="366843" y="1221190"/>
            <a:ext cx="5731510" cy="4016375"/>
          </a:xfrm>
          <a:prstGeom prst="rect">
            <a:avLst/>
          </a:prstGeom>
        </p:spPr>
      </p:pic>
      <p:sp>
        <p:nvSpPr>
          <p:cNvPr id="6" name="Rectangle 5">
            <a:extLst>
              <a:ext uri="{FF2B5EF4-FFF2-40B4-BE49-F238E27FC236}">
                <a16:creationId xmlns:a16="http://schemas.microsoft.com/office/drawing/2014/main" id="{148917EA-3BBF-4154-A3E0-FD0C1BEF4472}"/>
              </a:ext>
            </a:extLst>
          </p:cNvPr>
          <p:cNvSpPr/>
          <p:nvPr/>
        </p:nvSpPr>
        <p:spPr>
          <a:xfrm>
            <a:off x="6278450" y="1518535"/>
            <a:ext cx="6400800" cy="3568734"/>
          </a:xfrm>
          <a:prstGeom prst="rect">
            <a:avLst/>
          </a:prstGeom>
        </p:spPr>
        <p:txBody>
          <a:bodyPr>
            <a:spAutoFit/>
          </a:bodyPr>
          <a:lstStyle/>
          <a:p>
            <a:pPr>
              <a:lnSpc>
                <a:spcPct val="107000"/>
              </a:lnSpc>
              <a:spcBef>
                <a:spcPts val="200"/>
              </a:spcBef>
            </a:pPr>
            <a:r>
              <a:rPr lang="en-AU" sz="1200" b="1" dirty="0">
                <a:solidFill>
                  <a:srgbClr val="2F5496"/>
                </a:solidFill>
                <a:latin typeface="Montserrat" panose="00000500000000000000" pitchFamily="2" charset="0"/>
                <a:ea typeface="Times New Roman" panose="02020603050405020304" pitchFamily="18" charset="0"/>
                <a:cs typeface="Times New Roman" panose="02020603050405020304" pitchFamily="18" charset="0"/>
              </a:rPr>
              <a:t>Observations on the registration page:</a:t>
            </a:r>
          </a:p>
          <a:p>
            <a:pPr marL="342900" marR="0" lvl="0" indent="-342900">
              <a:lnSpc>
                <a:spcPct val="107000"/>
              </a:lnSpc>
              <a:spcBef>
                <a:spcPts val="0"/>
              </a:spcBef>
              <a:spcAft>
                <a:spcPts val="0"/>
              </a:spcAft>
              <a:buFont typeface="Symbol" panose="05050102010706020507" pitchFamily="18" charset="2"/>
              <a:buChar char=""/>
            </a:pPr>
            <a:r>
              <a:rPr lang="en-AU" sz="1200" dirty="0">
                <a:latin typeface="Montserrat" panose="00000500000000000000" pitchFamily="2" charset="0"/>
                <a:ea typeface="Calibri" panose="020F0502020204030204" pitchFamily="34" charset="0"/>
                <a:cs typeface="Times New Roman" panose="02020603050405020304" pitchFamily="18" charset="0"/>
              </a:rPr>
              <a:t>First name and last name, email and confirm email but no postal address</a:t>
            </a:r>
          </a:p>
          <a:p>
            <a:pPr marL="342900" marR="0" lvl="0" indent="-342900">
              <a:lnSpc>
                <a:spcPct val="107000"/>
              </a:lnSpc>
              <a:spcBef>
                <a:spcPts val="0"/>
              </a:spcBef>
              <a:spcAft>
                <a:spcPts val="0"/>
              </a:spcAft>
              <a:buFont typeface="Symbol" panose="05050102010706020507" pitchFamily="18" charset="2"/>
              <a:buChar char=""/>
            </a:pPr>
            <a:r>
              <a:rPr lang="en-AU" sz="1200" dirty="0">
                <a:latin typeface="Montserrat" panose="00000500000000000000" pitchFamily="2" charset="0"/>
                <a:ea typeface="Calibri" panose="020F0502020204030204" pitchFamily="34" charset="0"/>
                <a:cs typeface="Times New Roman" panose="02020603050405020304" pitchFamily="18" charset="0"/>
              </a:rPr>
              <a:t>Home run to be selected from an existing list of parkrun chapters (compulsory)</a:t>
            </a:r>
          </a:p>
          <a:p>
            <a:pPr marL="342900" marR="0" lvl="0" indent="-342900">
              <a:lnSpc>
                <a:spcPct val="107000"/>
              </a:lnSpc>
              <a:spcBef>
                <a:spcPts val="0"/>
              </a:spcBef>
              <a:spcAft>
                <a:spcPts val="0"/>
              </a:spcAft>
              <a:buFont typeface="Symbol" panose="05050102010706020507" pitchFamily="18" charset="2"/>
              <a:buChar char=""/>
            </a:pPr>
            <a:r>
              <a:rPr lang="en-AU" sz="1200" dirty="0">
                <a:latin typeface="Montserrat" panose="00000500000000000000" pitchFamily="2" charset="0"/>
                <a:ea typeface="Calibri" panose="020F0502020204030204" pitchFamily="34" charset="0"/>
                <a:cs typeface="Times New Roman" panose="02020603050405020304" pitchFamily="18" charset="0"/>
              </a:rPr>
              <a:t>Running Club to be selected from an existing list of running clubs (optional), default is “unattached”</a:t>
            </a:r>
          </a:p>
          <a:p>
            <a:pPr marL="342900" marR="0" lvl="0" indent="-342900">
              <a:lnSpc>
                <a:spcPct val="107000"/>
              </a:lnSpc>
              <a:spcBef>
                <a:spcPts val="0"/>
              </a:spcBef>
              <a:spcAft>
                <a:spcPts val="800"/>
              </a:spcAft>
              <a:buFont typeface="Symbol" panose="05050102010706020507" pitchFamily="18" charset="2"/>
              <a:buChar char=""/>
            </a:pPr>
            <a:r>
              <a:rPr lang="en-AU" sz="1200" dirty="0">
                <a:latin typeface="Montserrat" panose="00000500000000000000" pitchFamily="2" charset="0"/>
                <a:ea typeface="Calibri" panose="020F0502020204030204" pitchFamily="34" charset="0"/>
                <a:cs typeface="Times New Roman" panose="02020603050405020304" pitchFamily="18" charset="0"/>
              </a:rPr>
              <a:t>Recent exercise to be selected from an existing list of recent exercise frequency</a:t>
            </a:r>
          </a:p>
          <a:p>
            <a:pPr>
              <a:lnSpc>
                <a:spcPct val="107000"/>
              </a:lnSpc>
              <a:spcBef>
                <a:spcPts val="200"/>
              </a:spcBef>
            </a:pPr>
            <a:r>
              <a:rPr lang="en-AU" sz="1200" b="1" dirty="0">
                <a:solidFill>
                  <a:srgbClr val="2F5496"/>
                </a:solidFill>
                <a:latin typeface="Montserrat" panose="00000500000000000000" pitchFamily="2" charset="0"/>
                <a:ea typeface="Times New Roman" panose="02020603050405020304" pitchFamily="18" charset="0"/>
                <a:cs typeface="Times New Roman" panose="02020603050405020304" pitchFamily="18" charset="0"/>
              </a:rPr>
              <a:t>Notes:</a:t>
            </a:r>
          </a:p>
          <a:p>
            <a:pPr marL="342900" marR="0" lvl="0" indent="-342900">
              <a:lnSpc>
                <a:spcPct val="107000"/>
              </a:lnSpc>
              <a:spcBef>
                <a:spcPts val="0"/>
              </a:spcBef>
              <a:spcAft>
                <a:spcPts val="0"/>
              </a:spcAft>
              <a:buFont typeface="Symbol" panose="05050102010706020507" pitchFamily="18" charset="2"/>
              <a:buChar char=""/>
            </a:pPr>
            <a:r>
              <a:rPr lang="en-AU" sz="1200" dirty="0">
                <a:latin typeface="Montserrat" panose="00000500000000000000" pitchFamily="2" charset="0"/>
                <a:ea typeface="Calibri" panose="020F0502020204030204" pitchFamily="34" charset="0"/>
                <a:cs typeface="Times New Roman" panose="02020603050405020304" pitchFamily="18" charset="0"/>
              </a:rPr>
              <a:t>The fields on the registration page will mostly be the ones in the Runner table</a:t>
            </a:r>
          </a:p>
          <a:p>
            <a:pPr marL="342900" marR="0" lvl="0" indent="-342900">
              <a:lnSpc>
                <a:spcPct val="107000"/>
              </a:lnSpc>
              <a:spcBef>
                <a:spcPts val="0"/>
              </a:spcBef>
              <a:spcAft>
                <a:spcPts val="0"/>
              </a:spcAft>
              <a:buFont typeface="Symbol" panose="05050102010706020507" pitchFamily="18" charset="2"/>
              <a:buChar char=""/>
            </a:pPr>
            <a:r>
              <a:rPr lang="en-AU" sz="1200" dirty="0">
                <a:latin typeface="Montserrat" panose="00000500000000000000" pitchFamily="2" charset="0"/>
                <a:ea typeface="Calibri" panose="020F0502020204030204" pitchFamily="34" charset="0"/>
                <a:cs typeface="Times New Roman" panose="02020603050405020304" pitchFamily="18" charset="0"/>
              </a:rPr>
              <a:t>This suggests there needs to be a Chapters table. More information will need to be gathered from exploring a Chapter page.</a:t>
            </a:r>
          </a:p>
          <a:p>
            <a:pPr marL="342900" marR="0" lvl="0" indent="-342900">
              <a:lnSpc>
                <a:spcPct val="107000"/>
              </a:lnSpc>
              <a:spcBef>
                <a:spcPts val="0"/>
              </a:spcBef>
              <a:spcAft>
                <a:spcPts val="0"/>
              </a:spcAft>
              <a:buFont typeface="Symbol" panose="05050102010706020507" pitchFamily="18" charset="2"/>
              <a:buChar char=""/>
            </a:pPr>
            <a:r>
              <a:rPr lang="en-AU" sz="1200" dirty="0">
                <a:latin typeface="Montserrat" panose="00000500000000000000" pitchFamily="2" charset="0"/>
                <a:ea typeface="Calibri" panose="020F0502020204030204" pitchFamily="34" charset="0"/>
                <a:cs typeface="Times New Roman" panose="02020603050405020304" pitchFamily="18" charset="0"/>
              </a:rPr>
              <a:t>This suggests there needs to be a Running Club table, “unattached” will be the default Running Club</a:t>
            </a:r>
          </a:p>
          <a:p>
            <a:pPr marL="342900" marR="0" lvl="0" indent="-342900">
              <a:lnSpc>
                <a:spcPct val="107000"/>
              </a:lnSpc>
              <a:spcBef>
                <a:spcPts val="0"/>
              </a:spcBef>
              <a:spcAft>
                <a:spcPts val="0"/>
              </a:spcAft>
              <a:buFont typeface="Symbol" panose="05050102010706020507" pitchFamily="18" charset="2"/>
              <a:buChar char=""/>
            </a:pPr>
            <a:r>
              <a:rPr lang="en-AU" sz="1200" dirty="0">
                <a:latin typeface="Montserrat" panose="00000500000000000000" pitchFamily="2" charset="0"/>
                <a:ea typeface="Calibri" panose="020F0502020204030204" pitchFamily="34" charset="0"/>
                <a:cs typeface="Times New Roman" panose="02020603050405020304" pitchFamily="18" charset="0"/>
              </a:rPr>
              <a:t>What is the difference between a Running Club and a Team?</a:t>
            </a:r>
          </a:p>
          <a:p>
            <a:pPr marL="342900" marR="0" lvl="0" indent="-342900">
              <a:lnSpc>
                <a:spcPct val="107000"/>
              </a:lnSpc>
              <a:spcBef>
                <a:spcPts val="0"/>
              </a:spcBef>
              <a:spcAft>
                <a:spcPts val="800"/>
              </a:spcAft>
              <a:buFont typeface="Symbol" panose="05050102010706020507" pitchFamily="18" charset="2"/>
              <a:buChar char=""/>
            </a:pPr>
            <a:r>
              <a:rPr lang="en-AU" sz="1200" dirty="0">
                <a:latin typeface="Montserrat" panose="00000500000000000000" pitchFamily="2" charset="0"/>
                <a:ea typeface="Calibri" panose="020F0502020204030204" pitchFamily="34" charset="0"/>
                <a:cs typeface="Times New Roman" panose="02020603050405020304" pitchFamily="18" charset="0"/>
              </a:rPr>
              <a:t>This suggests there needs to be a Recent exercise frequency table</a:t>
            </a:r>
          </a:p>
        </p:txBody>
      </p:sp>
      <p:pic>
        <p:nvPicPr>
          <p:cNvPr id="7" name="Picture 6">
            <a:extLst>
              <a:ext uri="{FF2B5EF4-FFF2-40B4-BE49-F238E27FC236}">
                <a16:creationId xmlns:a16="http://schemas.microsoft.com/office/drawing/2014/main" id="{1033A108-E21D-4807-8354-F06C549833C5}"/>
              </a:ext>
            </a:extLst>
          </p:cNvPr>
          <p:cNvPicPr/>
          <p:nvPr/>
        </p:nvPicPr>
        <p:blipFill>
          <a:blip r:embed="rId3"/>
          <a:stretch>
            <a:fillRect/>
          </a:stretch>
        </p:blipFill>
        <p:spPr>
          <a:xfrm>
            <a:off x="469667" y="5237565"/>
            <a:ext cx="5731510" cy="3579495"/>
          </a:xfrm>
          <a:prstGeom prst="rect">
            <a:avLst/>
          </a:prstGeom>
        </p:spPr>
      </p:pic>
      <p:sp>
        <p:nvSpPr>
          <p:cNvPr id="8" name="Rectangle 7">
            <a:extLst>
              <a:ext uri="{FF2B5EF4-FFF2-40B4-BE49-F238E27FC236}">
                <a16:creationId xmlns:a16="http://schemas.microsoft.com/office/drawing/2014/main" id="{E2CF0A46-458A-421F-B884-E129301A35F2}"/>
              </a:ext>
            </a:extLst>
          </p:cNvPr>
          <p:cNvSpPr/>
          <p:nvPr/>
        </p:nvSpPr>
        <p:spPr>
          <a:xfrm>
            <a:off x="6278450" y="5931203"/>
            <a:ext cx="6400800" cy="1022909"/>
          </a:xfrm>
          <a:prstGeom prst="rect">
            <a:avLst/>
          </a:prstGeom>
        </p:spPr>
        <p:txBody>
          <a:bodyPr>
            <a:spAutoFit/>
          </a:bodyPr>
          <a:lstStyle/>
          <a:p>
            <a:pPr>
              <a:lnSpc>
                <a:spcPct val="107000"/>
              </a:lnSpc>
              <a:spcBef>
                <a:spcPts val="200"/>
              </a:spcBef>
            </a:pPr>
            <a:r>
              <a:rPr lang="en-AU" sz="1300" b="1" dirty="0">
                <a:solidFill>
                  <a:srgbClr val="2F5496"/>
                </a:solidFill>
                <a:latin typeface="Montserrat" panose="00000500000000000000" pitchFamily="2" charset="0"/>
                <a:ea typeface="Times New Roman" panose="02020603050405020304" pitchFamily="18" charset="0"/>
                <a:cs typeface="Times New Roman" panose="02020603050405020304" pitchFamily="18" charset="0"/>
              </a:rPr>
              <a:t>Observations on the Runner profile page:</a:t>
            </a:r>
          </a:p>
          <a:p>
            <a:pPr marL="342900" marR="0" lvl="0" indent="-342900">
              <a:lnSpc>
                <a:spcPct val="107000"/>
              </a:lnSpc>
              <a:spcBef>
                <a:spcPts val="0"/>
              </a:spcBef>
              <a:spcAft>
                <a:spcPts val="0"/>
              </a:spcAft>
              <a:buFont typeface="Symbol" panose="05050102010706020507" pitchFamily="18" charset="2"/>
              <a:buChar char=""/>
            </a:pPr>
            <a:r>
              <a:rPr lang="en-AU" sz="1100" dirty="0">
                <a:latin typeface="Montserrat" panose="00000500000000000000" pitchFamily="2" charset="0"/>
                <a:ea typeface="Calibri" panose="020F0502020204030204" pitchFamily="34" charset="0"/>
                <a:cs typeface="Times New Roman" panose="02020603050405020304" pitchFamily="18" charset="0"/>
              </a:rPr>
              <a:t>Some fields are not displayed in the profile </a:t>
            </a:r>
          </a:p>
          <a:p>
            <a:pPr marL="742950" marR="0" lvl="1" indent="-285750">
              <a:lnSpc>
                <a:spcPct val="107000"/>
              </a:lnSpc>
              <a:spcBef>
                <a:spcPts val="0"/>
              </a:spcBef>
              <a:spcAft>
                <a:spcPts val="0"/>
              </a:spcAft>
              <a:buFont typeface="Courier New" panose="02070309020205020404" pitchFamily="49" charset="0"/>
              <a:buChar char="o"/>
            </a:pPr>
            <a:r>
              <a:rPr lang="en-AU" sz="1100" dirty="0">
                <a:latin typeface="Montserrat" panose="00000500000000000000" pitchFamily="2" charset="0"/>
                <a:ea typeface="Calibri" panose="020F0502020204030204" pitchFamily="34" charset="0"/>
                <a:cs typeface="Times New Roman" panose="02020603050405020304" pitchFamily="18" charset="0"/>
              </a:rPr>
              <a:t>Confirm email</a:t>
            </a:r>
          </a:p>
          <a:p>
            <a:pPr marL="742950" marR="0" lvl="1" indent="-285750">
              <a:lnSpc>
                <a:spcPct val="107000"/>
              </a:lnSpc>
              <a:spcBef>
                <a:spcPts val="0"/>
              </a:spcBef>
              <a:spcAft>
                <a:spcPts val="0"/>
              </a:spcAft>
              <a:buFont typeface="Courier New" panose="02070309020205020404" pitchFamily="49" charset="0"/>
              <a:buChar char="o"/>
            </a:pPr>
            <a:r>
              <a:rPr lang="en-AU" sz="1100" dirty="0">
                <a:latin typeface="Montserrat" panose="00000500000000000000" pitchFamily="2" charset="0"/>
                <a:ea typeface="Calibri" panose="020F0502020204030204" pitchFamily="34" charset="0"/>
                <a:cs typeface="Times New Roman" panose="02020603050405020304" pitchFamily="18" charset="0"/>
              </a:rPr>
              <a:t>Sign up to emails</a:t>
            </a:r>
          </a:p>
          <a:p>
            <a:pPr marL="742950" marR="0" lvl="1" indent="-285750">
              <a:lnSpc>
                <a:spcPct val="107000"/>
              </a:lnSpc>
              <a:spcBef>
                <a:spcPts val="0"/>
              </a:spcBef>
              <a:spcAft>
                <a:spcPts val="800"/>
              </a:spcAft>
              <a:buFont typeface="Courier New" panose="02070309020205020404" pitchFamily="49" charset="0"/>
              <a:buChar char="o"/>
            </a:pPr>
            <a:r>
              <a:rPr lang="en-AU" sz="1100" dirty="0">
                <a:latin typeface="Montserrat" panose="00000500000000000000" pitchFamily="2" charset="0"/>
                <a:ea typeface="Calibri" panose="020F0502020204030204" pitchFamily="34" charset="0"/>
                <a:cs typeface="Times New Roman" panose="02020603050405020304" pitchFamily="18" charset="0"/>
              </a:rPr>
              <a:t>Accept Terms and conditions</a:t>
            </a:r>
            <a:endParaRPr lang="en-AU" sz="1100" dirty="0">
              <a:effectLst/>
              <a:latin typeface="Montserrat" panose="000005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04262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DAB55-500D-41E1-85CC-5F6FDB4B69EF}"/>
              </a:ext>
            </a:extLst>
          </p:cNvPr>
          <p:cNvSpPr>
            <a:spLocks noGrp="1"/>
          </p:cNvSpPr>
          <p:nvPr>
            <p:ph type="title"/>
          </p:nvPr>
        </p:nvSpPr>
        <p:spPr>
          <a:xfrm>
            <a:off x="770385" y="-246931"/>
            <a:ext cx="10561320" cy="2031060"/>
          </a:xfrm>
        </p:spPr>
        <p:txBody>
          <a:bodyPr/>
          <a:lstStyle/>
          <a:p>
            <a:r>
              <a:rPr lang="en-US" dirty="0">
                <a:latin typeface="Montserrat SemiBold" panose="00000700000000000000" pitchFamily="2" charset="0"/>
              </a:rPr>
              <a:t>2NF Linking Tables</a:t>
            </a:r>
            <a:endParaRPr lang="en-AU" dirty="0">
              <a:latin typeface="Montserrat SemiBold" panose="00000700000000000000" pitchFamily="2" charset="0"/>
            </a:endParaRPr>
          </a:p>
        </p:txBody>
      </p:sp>
      <p:pic>
        <p:nvPicPr>
          <p:cNvPr id="7" name="Picture 6">
            <a:extLst>
              <a:ext uri="{FF2B5EF4-FFF2-40B4-BE49-F238E27FC236}">
                <a16:creationId xmlns:a16="http://schemas.microsoft.com/office/drawing/2014/main" id="{97CD869B-55BB-4FD2-AF1B-E31B5257D3DD}"/>
              </a:ext>
            </a:extLst>
          </p:cNvPr>
          <p:cNvPicPr>
            <a:picLocks noChangeAspect="1"/>
          </p:cNvPicPr>
          <p:nvPr/>
        </p:nvPicPr>
        <p:blipFill>
          <a:blip r:embed="rId2"/>
          <a:stretch>
            <a:fillRect/>
          </a:stretch>
        </p:blipFill>
        <p:spPr>
          <a:xfrm>
            <a:off x="392656" y="2740627"/>
            <a:ext cx="4410107" cy="2466993"/>
          </a:xfrm>
          <a:prstGeom prst="rect">
            <a:avLst/>
          </a:prstGeom>
        </p:spPr>
      </p:pic>
      <p:pic>
        <p:nvPicPr>
          <p:cNvPr id="18" name="Picture 17">
            <a:extLst>
              <a:ext uri="{FF2B5EF4-FFF2-40B4-BE49-F238E27FC236}">
                <a16:creationId xmlns:a16="http://schemas.microsoft.com/office/drawing/2014/main" id="{12DA0C41-8451-4667-AB17-358EF00B4687}"/>
              </a:ext>
            </a:extLst>
          </p:cNvPr>
          <p:cNvPicPr>
            <a:picLocks noChangeAspect="1"/>
          </p:cNvPicPr>
          <p:nvPr/>
        </p:nvPicPr>
        <p:blipFill>
          <a:blip r:embed="rId3"/>
          <a:stretch>
            <a:fillRect/>
          </a:stretch>
        </p:blipFill>
        <p:spPr>
          <a:xfrm>
            <a:off x="5372619" y="2779312"/>
            <a:ext cx="7174289" cy="2675329"/>
          </a:xfrm>
          <a:prstGeom prst="rect">
            <a:avLst/>
          </a:prstGeom>
        </p:spPr>
      </p:pic>
      <p:pic>
        <p:nvPicPr>
          <p:cNvPr id="3" name="Picture 2">
            <a:extLst>
              <a:ext uri="{FF2B5EF4-FFF2-40B4-BE49-F238E27FC236}">
                <a16:creationId xmlns:a16="http://schemas.microsoft.com/office/drawing/2014/main" id="{BABD05BC-9D06-4DED-92E1-9F65E2359E22}"/>
              </a:ext>
            </a:extLst>
          </p:cNvPr>
          <p:cNvPicPr>
            <a:picLocks noChangeAspect="1"/>
          </p:cNvPicPr>
          <p:nvPr/>
        </p:nvPicPr>
        <p:blipFill>
          <a:blip r:embed="rId4"/>
          <a:stretch>
            <a:fillRect/>
          </a:stretch>
        </p:blipFill>
        <p:spPr>
          <a:xfrm>
            <a:off x="392656" y="5799405"/>
            <a:ext cx="7972483" cy="2466993"/>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516DEE0-924E-4663-9A69-42844EE946B8}"/>
                  </a:ext>
                </a:extLst>
              </p14:cNvPr>
              <p14:cNvContentPartPr/>
              <p14:nvPr/>
            </p14:nvContentPartPr>
            <p14:xfrm>
              <a:off x="326132" y="6265578"/>
              <a:ext cx="6105600" cy="51840"/>
            </p14:xfrm>
          </p:contentPart>
        </mc:Choice>
        <mc:Fallback xmlns="">
          <p:pic>
            <p:nvPicPr>
              <p:cNvPr id="4" name="Ink 3">
                <a:extLst>
                  <a:ext uri="{FF2B5EF4-FFF2-40B4-BE49-F238E27FC236}">
                    <a16:creationId xmlns:a16="http://schemas.microsoft.com/office/drawing/2014/main" id="{8516DEE0-924E-4663-9A69-42844EE946B8}"/>
                  </a:ext>
                </a:extLst>
              </p:cNvPr>
              <p:cNvPicPr/>
              <p:nvPr/>
            </p:nvPicPr>
            <p:blipFill>
              <a:blip r:embed="rId6"/>
              <a:stretch>
                <a:fillRect/>
              </a:stretch>
            </p:blipFill>
            <p:spPr>
              <a:xfrm>
                <a:off x="254492" y="6121938"/>
                <a:ext cx="624924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75D80773-30C6-4BE5-BAD5-93FF5FE998E7}"/>
                  </a:ext>
                </a:extLst>
              </p14:cNvPr>
              <p14:cNvContentPartPr/>
              <p14:nvPr/>
            </p14:nvContentPartPr>
            <p14:xfrm>
              <a:off x="5405732" y="4005858"/>
              <a:ext cx="3017880" cy="52920"/>
            </p14:xfrm>
          </p:contentPart>
        </mc:Choice>
        <mc:Fallback xmlns="">
          <p:pic>
            <p:nvPicPr>
              <p:cNvPr id="5" name="Ink 4">
                <a:extLst>
                  <a:ext uri="{FF2B5EF4-FFF2-40B4-BE49-F238E27FC236}">
                    <a16:creationId xmlns:a16="http://schemas.microsoft.com/office/drawing/2014/main" id="{75D80773-30C6-4BE5-BAD5-93FF5FE998E7}"/>
                  </a:ext>
                </a:extLst>
              </p:cNvPr>
              <p:cNvPicPr/>
              <p:nvPr/>
            </p:nvPicPr>
            <p:blipFill>
              <a:blip r:embed="rId8"/>
              <a:stretch>
                <a:fillRect/>
              </a:stretch>
            </p:blipFill>
            <p:spPr>
              <a:xfrm>
                <a:off x="5334092" y="3862218"/>
                <a:ext cx="3161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EAE2C498-3A2D-4BE2-8128-C87F883DFB46}"/>
                  </a:ext>
                </a:extLst>
              </p14:cNvPr>
              <p14:cNvContentPartPr/>
              <p14:nvPr/>
            </p14:nvContentPartPr>
            <p14:xfrm>
              <a:off x="5315372" y="3811818"/>
              <a:ext cx="3090240" cy="38520"/>
            </p14:xfrm>
          </p:contentPart>
        </mc:Choice>
        <mc:Fallback xmlns="">
          <p:pic>
            <p:nvPicPr>
              <p:cNvPr id="6" name="Ink 5">
                <a:extLst>
                  <a:ext uri="{FF2B5EF4-FFF2-40B4-BE49-F238E27FC236}">
                    <a16:creationId xmlns:a16="http://schemas.microsoft.com/office/drawing/2014/main" id="{EAE2C498-3A2D-4BE2-8128-C87F883DFB46}"/>
                  </a:ext>
                </a:extLst>
              </p:cNvPr>
              <p:cNvPicPr/>
              <p:nvPr/>
            </p:nvPicPr>
            <p:blipFill>
              <a:blip r:embed="rId10"/>
              <a:stretch>
                <a:fillRect/>
              </a:stretch>
            </p:blipFill>
            <p:spPr>
              <a:xfrm>
                <a:off x="5243732" y="3668178"/>
                <a:ext cx="323388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040028B5-CA4C-4E4C-BDA5-9D26F2B4DF50}"/>
                  </a:ext>
                </a:extLst>
              </p14:cNvPr>
              <p14:cNvContentPartPr/>
              <p14:nvPr/>
            </p14:nvContentPartPr>
            <p14:xfrm>
              <a:off x="5451452" y="3599778"/>
              <a:ext cx="2970000" cy="42120"/>
            </p14:xfrm>
          </p:contentPart>
        </mc:Choice>
        <mc:Fallback xmlns="">
          <p:pic>
            <p:nvPicPr>
              <p:cNvPr id="8" name="Ink 7">
                <a:extLst>
                  <a:ext uri="{FF2B5EF4-FFF2-40B4-BE49-F238E27FC236}">
                    <a16:creationId xmlns:a16="http://schemas.microsoft.com/office/drawing/2014/main" id="{040028B5-CA4C-4E4C-BDA5-9D26F2B4DF50}"/>
                  </a:ext>
                </a:extLst>
              </p:cNvPr>
              <p:cNvPicPr/>
              <p:nvPr/>
            </p:nvPicPr>
            <p:blipFill>
              <a:blip r:embed="rId12"/>
              <a:stretch>
                <a:fillRect/>
              </a:stretch>
            </p:blipFill>
            <p:spPr>
              <a:xfrm>
                <a:off x="5379812" y="3456138"/>
                <a:ext cx="311364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3B4923BD-8895-4602-9E46-A30BF7D9DC44}"/>
                  </a:ext>
                </a:extLst>
              </p14:cNvPr>
              <p14:cNvContentPartPr/>
              <p14:nvPr/>
            </p14:nvContentPartPr>
            <p14:xfrm>
              <a:off x="5449292" y="3370458"/>
              <a:ext cx="2886120" cy="55080"/>
            </p14:xfrm>
          </p:contentPart>
        </mc:Choice>
        <mc:Fallback xmlns="">
          <p:pic>
            <p:nvPicPr>
              <p:cNvPr id="9" name="Ink 8">
                <a:extLst>
                  <a:ext uri="{FF2B5EF4-FFF2-40B4-BE49-F238E27FC236}">
                    <a16:creationId xmlns:a16="http://schemas.microsoft.com/office/drawing/2014/main" id="{3B4923BD-8895-4602-9E46-A30BF7D9DC44}"/>
                  </a:ext>
                </a:extLst>
              </p:cNvPr>
              <p:cNvPicPr/>
              <p:nvPr/>
            </p:nvPicPr>
            <p:blipFill>
              <a:blip r:embed="rId14"/>
              <a:stretch>
                <a:fillRect/>
              </a:stretch>
            </p:blipFill>
            <p:spPr>
              <a:xfrm>
                <a:off x="5377652" y="3226818"/>
                <a:ext cx="30297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04CE42ED-90B1-4210-9BF9-D7488DAC8CEE}"/>
                  </a:ext>
                </a:extLst>
              </p14:cNvPr>
              <p14:cNvContentPartPr/>
              <p14:nvPr/>
            </p14:nvContentPartPr>
            <p14:xfrm>
              <a:off x="392012" y="6890898"/>
              <a:ext cx="6143400" cy="39960"/>
            </p14:xfrm>
          </p:contentPart>
        </mc:Choice>
        <mc:Fallback xmlns="">
          <p:pic>
            <p:nvPicPr>
              <p:cNvPr id="10" name="Ink 9">
                <a:extLst>
                  <a:ext uri="{FF2B5EF4-FFF2-40B4-BE49-F238E27FC236}">
                    <a16:creationId xmlns:a16="http://schemas.microsoft.com/office/drawing/2014/main" id="{04CE42ED-90B1-4210-9BF9-D7488DAC8CEE}"/>
                  </a:ext>
                </a:extLst>
              </p:cNvPr>
              <p:cNvPicPr/>
              <p:nvPr/>
            </p:nvPicPr>
            <p:blipFill>
              <a:blip r:embed="rId16"/>
              <a:stretch>
                <a:fillRect/>
              </a:stretch>
            </p:blipFill>
            <p:spPr>
              <a:xfrm>
                <a:off x="338012" y="6782898"/>
                <a:ext cx="62510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E7E05721-D1AB-4170-9241-BC0E5F069D8C}"/>
                  </a:ext>
                </a:extLst>
              </p14:cNvPr>
              <p14:cNvContentPartPr/>
              <p14:nvPr/>
            </p14:nvContentPartPr>
            <p14:xfrm>
              <a:off x="5295572" y="4871298"/>
              <a:ext cx="6329880" cy="74160"/>
            </p14:xfrm>
          </p:contentPart>
        </mc:Choice>
        <mc:Fallback xmlns="">
          <p:pic>
            <p:nvPicPr>
              <p:cNvPr id="11" name="Ink 10">
                <a:extLst>
                  <a:ext uri="{FF2B5EF4-FFF2-40B4-BE49-F238E27FC236}">
                    <a16:creationId xmlns:a16="http://schemas.microsoft.com/office/drawing/2014/main" id="{E7E05721-D1AB-4170-9241-BC0E5F069D8C}"/>
                  </a:ext>
                </a:extLst>
              </p:cNvPr>
              <p:cNvPicPr/>
              <p:nvPr/>
            </p:nvPicPr>
            <p:blipFill>
              <a:blip r:embed="rId18"/>
              <a:stretch>
                <a:fillRect/>
              </a:stretch>
            </p:blipFill>
            <p:spPr>
              <a:xfrm>
                <a:off x="5241572" y="4763298"/>
                <a:ext cx="643752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FEBF94C2-5702-4BA4-B2A4-A96F99F40330}"/>
                  </a:ext>
                </a:extLst>
              </p14:cNvPr>
              <p14:cNvContentPartPr/>
              <p14:nvPr/>
            </p14:nvContentPartPr>
            <p14:xfrm>
              <a:off x="295172" y="3441378"/>
              <a:ext cx="4418640" cy="68400"/>
            </p14:xfrm>
          </p:contentPart>
        </mc:Choice>
        <mc:Fallback xmlns="">
          <p:pic>
            <p:nvPicPr>
              <p:cNvPr id="12" name="Ink 11">
                <a:extLst>
                  <a:ext uri="{FF2B5EF4-FFF2-40B4-BE49-F238E27FC236}">
                    <a16:creationId xmlns:a16="http://schemas.microsoft.com/office/drawing/2014/main" id="{FEBF94C2-5702-4BA4-B2A4-A96F99F40330}"/>
                  </a:ext>
                </a:extLst>
              </p:cNvPr>
              <p:cNvPicPr/>
              <p:nvPr/>
            </p:nvPicPr>
            <p:blipFill>
              <a:blip r:embed="rId20"/>
              <a:stretch>
                <a:fillRect/>
              </a:stretch>
            </p:blipFill>
            <p:spPr>
              <a:xfrm>
                <a:off x="241172" y="3333738"/>
                <a:ext cx="4526280" cy="284040"/>
              </a:xfrm>
              <a:prstGeom prst="rect">
                <a:avLst/>
              </a:prstGeom>
            </p:spPr>
          </p:pic>
        </mc:Fallback>
      </mc:AlternateContent>
    </p:spTree>
    <p:extLst>
      <p:ext uri="{BB962C8B-B14F-4D97-AF65-F5344CB8AC3E}">
        <p14:creationId xmlns:p14="http://schemas.microsoft.com/office/powerpoint/2010/main" val="302031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DAB55-500D-41E1-85CC-5F6FDB4B69EF}"/>
              </a:ext>
            </a:extLst>
          </p:cNvPr>
          <p:cNvSpPr>
            <a:spLocks noGrp="1"/>
          </p:cNvSpPr>
          <p:nvPr>
            <p:ph type="title"/>
          </p:nvPr>
        </p:nvSpPr>
        <p:spPr>
          <a:xfrm>
            <a:off x="770385" y="-246931"/>
            <a:ext cx="10561320" cy="2031060"/>
          </a:xfrm>
        </p:spPr>
        <p:txBody>
          <a:bodyPr/>
          <a:lstStyle/>
          <a:p>
            <a:r>
              <a:rPr lang="en-US" dirty="0">
                <a:latin typeface="Montserrat SemiBold" panose="00000700000000000000" pitchFamily="2" charset="0"/>
              </a:rPr>
              <a:t>Linking Tables</a:t>
            </a:r>
            <a:endParaRPr lang="en-AU" dirty="0">
              <a:latin typeface="Montserrat SemiBold" panose="00000700000000000000" pitchFamily="2" charset="0"/>
            </a:endParaRPr>
          </a:p>
        </p:txBody>
      </p:sp>
      <p:sp>
        <p:nvSpPr>
          <p:cNvPr id="13" name="TextBox 12">
            <a:extLst>
              <a:ext uri="{FF2B5EF4-FFF2-40B4-BE49-F238E27FC236}">
                <a16:creationId xmlns:a16="http://schemas.microsoft.com/office/drawing/2014/main" id="{60DDDEB7-DD4E-4E33-BE10-FA20FCF95EF9}"/>
              </a:ext>
            </a:extLst>
          </p:cNvPr>
          <p:cNvSpPr txBox="1"/>
          <p:nvPr/>
        </p:nvSpPr>
        <p:spPr>
          <a:xfrm>
            <a:off x="770385" y="1954668"/>
            <a:ext cx="10561320" cy="646331"/>
          </a:xfrm>
          <a:prstGeom prst="rect">
            <a:avLst/>
          </a:prstGeom>
          <a:noFill/>
        </p:spPr>
        <p:txBody>
          <a:bodyPr wrap="square" rtlCol="0">
            <a:spAutoFit/>
          </a:bodyPr>
          <a:lstStyle/>
          <a:p>
            <a:r>
              <a:rPr lang="en-US" dirty="0">
                <a:latin typeface="Montserrat" panose="00000500000000000000" pitchFamily="2" charset="0"/>
              </a:rPr>
              <a:t>Linking tables means referencing the primary key in the table on the “one” side of the relation with the corresponding foreign key in the table on the “many” side of the relation.</a:t>
            </a:r>
            <a:endParaRPr lang="en-AU" dirty="0">
              <a:latin typeface="Montserrat" panose="00000500000000000000" pitchFamily="2" charset="0"/>
            </a:endParaRPr>
          </a:p>
        </p:txBody>
      </p:sp>
      <p:pic>
        <p:nvPicPr>
          <p:cNvPr id="15" name="Picture 14">
            <a:extLst>
              <a:ext uri="{FF2B5EF4-FFF2-40B4-BE49-F238E27FC236}">
                <a16:creationId xmlns:a16="http://schemas.microsoft.com/office/drawing/2014/main" id="{6563CCC2-2613-416C-BC86-FAC715A21941}"/>
              </a:ext>
            </a:extLst>
          </p:cNvPr>
          <p:cNvPicPr>
            <a:picLocks noChangeAspect="1"/>
          </p:cNvPicPr>
          <p:nvPr/>
        </p:nvPicPr>
        <p:blipFill>
          <a:blip r:embed="rId2"/>
          <a:stretch>
            <a:fillRect/>
          </a:stretch>
        </p:blipFill>
        <p:spPr>
          <a:xfrm>
            <a:off x="5288213" y="2771538"/>
            <a:ext cx="7174289" cy="2675329"/>
          </a:xfrm>
          <a:prstGeom prst="rect">
            <a:avLst/>
          </a:prstGeom>
        </p:spPr>
      </p:pic>
      <p:pic>
        <p:nvPicPr>
          <p:cNvPr id="16" name="Picture 15">
            <a:extLst>
              <a:ext uri="{FF2B5EF4-FFF2-40B4-BE49-F238E27FC236}">
                <a16:creationId xmlns:a16="http://schemas.microsoft.com/office/drawing/2014/main" id="{EB92BB01-D035-49B7-BABB-00002F6D8A49}"/>
              </a:ext>
            </a:extLst>
          </p:cNvPr>
          <p:cNvPicPr>
            <a:picLocks noChangeAspect="1"/>
          </p:cNvPicPr>
          <p:nvPr/>
        </p:nvPicPr>
        <p:blipFill>
          <a:blip r:embed="rId3"/>
          <a:stretch>
            <a:fillRect/>
          </a:stretch>
        </p:blipFill>
        <p:spPr>
          <a:xfrm>
            <a:off x="378589" y="5766705"/>
            <a:ext cx="7972483" cy="2466993"/>
          </a:xfrm>
          <a:prstGeom prst="rect">
            <a:avLst/>
          </a:prstGeom>
        </p:spPr>
      </p:pic>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FAA3CBB8-7DB3-4340-A885-C8A6469EBA6D}"/>
                  </a:ext>
                </a:extLst>
              </p14:cNvPr>
              <p14:cNvContentPartPr/>
              <p14:nvPr/>
            </p14:nvContentPartPr>
            <p14:xfrm>
              <a:off x="3103172" y="6534498"/>
              <a:ext cx="779400" cy="1294560"/>
            </p14:xfrm>
          </p:contentPart>
        </mc:Choice>
        <mc:Fallback xmlns="">
          <p:pic>
            <p:nvPicPr>
              <p:cNvPr id="14" name="Ink 13">
                <a:extLst>
                  <a:ext uri="{FF2B5EF4-FFF2-40B4-BE49-F238E27FC236}">
                    <a16:creationId xmlns:a16="http://schemas.microsoft.com/office/drawing/2014/main" id="{FAA3CBB8-7DB3-4340-A885-C8A6469EBA6D}"/>
                  </a:ext>
                </a:extLst>
              </p:cNvPr>
              <p:cNvPicPr/>
              <p:nvPr/>
            </p:nvPicPr>
            <p:blipFill>
              <a:blip r:embed="rId5"/>
              <a:stretch>
                <a:fillRect/>
              </a:stretch>
            </p:blipFill>
            <p:spPr>
              <a:xfrm>
                <a:off x="3067172" y="6498858"/>
                <a:ext cx="851040" cy="1366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A9E08AFF-EE6C-4790-917D-F5274F41229B}"/>
                  </a:ext>
                </a:extLst>
              </p14:cNvPr>
              <p14:cNvContentPartPr/>
              <p14:nvPr/>
            </p14:nvContentPartPr>
            <p14:xfrm>
              <a:off x="6581132" y="3869418"/>
              <a:ext cx="2046600" cy="974520"/>
            </p14:xfrm>
          </p:contentPart>
        </mc:Choice>
        <mc:Fallback xmlns="">
          <p:pic>
            <p:nvPicPr>
              <p:cNvPr id="21" name="Ink 20">
                <a:extLst>
                  <a:ext uri="{FF2B5EF4-FFF2-40B4-BE49-F238E27FC236}">
                    <a16:creationId xmlns:a16="http://schemas.microsoft.com/office/drawing/2014/main" id="{A9E08AFF-EE6C-4790-917D-F5274F41229B}"/>
                  </a:ext>
                </a:extLst>
              </p:cNvPr>
              <p:cNvPicPr/>
              <p:nvPr/>
            </p:nvPicPr>
            <p:blipFill>
              <a:blip r:embed="rId7"/>
              <a:stretch>
                <a:fillRect/>
              </a:stretch>
            </p:blipFill>
            <p:spPr>
              <a:xfrm>
                <a:off x="6545138" y="3833778"/>
                <a:ext cx="2118227" cy="1046160"/>
              </a:xfrm>
              <a:prstGeom prst="rect">
                <a:avLst/>
              </a:prstGeom>
            </p:spPr>
          </p:pic>
        </mc:Fallback>
      </mc:AlternateContent>
      <p:sp>
        <p:nvSpPr>
          <p:cNvPr id="22" name="TextBox 21">
            <a:extLst>
              <a:ext uri="{FF2B5EF4-FFF2-40B4-BE49-F238E27FC236}">
                <a16:creationId xmlns:a16="http://schemas.microsoft.com/office/drawing/2014/main" id="{B2522160-3D5D-441F-8491-EAFE89EB44E8}"/>
              </a:ext>
            </a:extLst>
          </p:cNvPr>
          <p:cNvSpPr txBox="1"/>
          <p:nvPr/>
        </p:nvSpPr>
        <p:spPr>
          <a:xfrm>
            <a:off x="8799400" y="6858612"/>
            <a:ext cx="3571843" cy="646331"/>
          </a:xfrm>
          <a:prstGeom prst="rect">
            <a:avLst/>
          </a:prstGeom>
          <a:noFill/>
        </p:spPr>
        <p:txBody>
          <a:bodyPr wrap="square" rtlCol="0">
            <a:spAutoFit/>
          </a:bodyPr>
          <a:lstStyle/>
          <a:p>
            <a:pPr algn="ctr"/>
            <a:r>
              <a:rPr lang="en-US" b="1" i="1" dirty="0">
                <a:latin typeface="Montserrat" panose="00000500000000000000" pitchFamily="2" charset="0"/>
              </a:rPr>
              <a:t>“One runner has many results”</a:t>
            </a:r>
            <a:endParaRPr lang="en-AU" b="1" i="1" dirty="0">
              <a:latin typeface="Montserrat" panose="00000500000000000000" pitchFamily="2" charset="0"/>
            </a:endParaRPr>
          </a:p>
        </p:txBody>
      </p:sp>
    </p:spTree>
    <p:extLst>
      <p:ext uri="{BB962C8B-B14F-4D97-AF65-F5344CB8AC3E}">
        <p14:creationId xmlns:p14="http://schemas.microsoft.com/office/powerpoint/2010/main" val="110679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DAB55-500D-41E1-85CC-5F6FDB4B69EF}"/>
              </a:ext>
            </a:extLst>
          </p:cNvPr>
          <p:cNvSpPr>
            <a:spLocks noGrp="1"/>
          </p:cNvSpPr>
          <p:nvPr>
            <p:ph type="title"/>
          </p:nvPr>
        </p:nvSpPr>
        <p:spPr>
          <a:xfrm>
            <a:off x="770385" y="-246931"/>
            <a:ext cx="10561320" cy="2031060"/>
          </a:xfrm>
        </p:spPr>
        <p:txBody>
          <a:bodyPr/>
          <a:lstStyle/>
          <a:p>
            <a:r>
              <a:rPr lang="en-US" dirty="0">
                <a:latin typeface="Montserrat SemiBold" panose="00000700000000000000" pitchFamily="2" charset="0"/>
              </a:rPr>
              <a:t>Linking Tables</a:t>
            </a:r>
            <a:endParaRPr lang="en-AU" dirty="0">
              <a:latin typeface="Montserrat SemiBold" panose="00000700000000000000" pitchFamily="2" charset="0"/>
            </a:endParaRPr>
          </a:p>
        </p:txBody>
      </p:sp>
      <p:sp>
        <p:nvSpPr>
          <p:cNvPr id="13" name="TextBox 12">
            <a:extLst>
              <a:ext uri="{FF2B5EF4-FFF2-40B4-BE49-F238E27FC236}">
                <a16:creationId xmlns:a16="http://schemas.microsoft.com/office/drawing/2014/main" id="{60DDDEB7-DD4E-4E33-BE10-FA20FCF95EF9}"/>
              </a:ext>
            </a:extLst>
          </p:cNvPr>
          <p:cNvSpPr txBox="1"/>
          <p:nvPr/>
        </p:nvSpPr>
        <p:spPr>
          <a:xfrm>
            <a:off x="714114" y="2686188"/>
            <a:ext cx="10561320" cy="6186309"/>
          </a:xfrm>
          <a:prstGeom prst="rect">
            <a:avLst/>
          </a:prstGeom>
          <a:noFill/>
        </p:spPr>
        <p:txBody>
          <a:bodyPr wrap="square" rtlCol="0">
            <a:spAutoFit/>
          </a:bodyPr>
          <a:lstStyle/>
          <a:p>
            <a:r>
              <a:rPr lang="en-US" dirty="0">
                <a:latin typeface="Montserrat" panose="00000500000000000000" pitchFamily="2" charset="0"/>
              </a:rPr>
              <a:t>Instead of modifying the All Results table and replacing Names of runners with their ID from the runners table, we are going to write a new Results table pulling information from the Runners table (The runners ID) and from the Results table (time and </a:t>
            </a:r>
            <a:r>
              <a:rPr lang="en-US" dirty="0" err="1">
                <a:latin typeface="Montserrat" panose="00000500000000000000" pitchFamily="2" charset="0"/>
              </a:rPr>
              <a:t>eventID</a:t>
            </a:r>
            <a:r>
              <a:rPr lang="en-US" dirty="0">
                <a:latin typeface="Montserrat" panose="00000500000000000000" pitchFamily="2" charset="0"/>
              </a:rPr>
              <a:t>). This enables you to start afresh if you get it wrong. </a:t>
            </a:r>
          </a:p>
          <a:p>
            <a:endParaRPr lang="en-US" dirty="0">
              <a:latin typeface="Montserrat" panose="00000500000000000000" pitchFamily="2" charset="0"/>
            </a:endParaRPr>
          </a:p>
          <a:p>
            <a:r>
              <a:rPr lang="en-US" dirty="0">
                <a:latin typeface="Montserrat" panose="00000500000000000000" pitchFamily="2" charset="0"/>
              </a:rPr>
              <a:t>Create a Results table </a:t>
            </a:r>
            <a:r>
              <a:rPr lang="en-US" b="1" u="sng" dirty="0">
                <a:latin typeface="Montserrat" panose="00000500000000000000" pitchFamily="2" charset="0"/>
              </a:rPr>
              <a:t>programmatically</a:t>
            </a:r>
            <a:r>
              <a:rPr lang="en-US" dirty="0">
                <a:latin typeface="Montserrat" panose="00000500000000000000" pitchFamily="2" charset="0"/>
              </a:rPr>
              <a:t> as follows (use the .</a:t>
            </a:r>
            <a:r>
              <a:rPr lang="en-US" dirty="0" err="1">
                <a:latin typeface="Montserrat" panose="00000500000000000000" pitchFamily="2" charset="0"/>
              </a:rPr>
              <a:t>py</a:t>
            </a:r>
            <a:r>
              <a:rPr lang="en-US" dirty="0">
                <a:latin typeface="Montserrat" panose="00000500000000000000" pitchFamily="2" charset="0"/>
              </a:rPr>
              <a:t> function developed earlier in the unit)</a:t>
            </a:r>
          </a:p>
          <a:p>
            <a:pPr marL="409651" lvl="1" indent="0">
              <a:lnSpc>
                <a:spcPct val="100000"/>
              </a:lnSpc>
              <a:spcAft>
                <a:spcPts val="0"/>
              </a:spcAft>
              <a:buNone/>
            </a:pPr>
            <a:r>
              <a:rPr lang="en-US" dirty="0">
                <a:latin typeface="Courier New" panose="02070309020205020404" pitchFamily="49" charset="0"/>
                <a:cs typeface="Courier New" panose="02070309020205020404" pitchFamily="49" charset="0"/>
              </a:rPr>
              <a:t>CREATE TABLE “Results" (</a:t>
            </a:r>
          </a:p>
          <a:p>
            <a:pPr marL="409651" lvl="1" indent="0">
              <a:lnSpc>
                <a:spcPct val="100000"/>
              </a:lnSpc>
              <a:spcAft>
                <a:spcPts val="0"/>
              </a:spcAft>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ResultID</a:t>
            </a:r>
            <a:r>
              <a:rPr lang="en-US" dirty="0">
                <a:latin typeface="Courier New" panose="02070309020205020404" pitchFamily="49" charset="0"/>
                <a:cs typeface="Courier New" panose="02070309020205020404" pitchFamily="49" charset="0"/>
              </a:rPr>
              <a:t>"	INTEGER PRIMARY KEY AUTOINCREMENT,</a:t>
            </a:r>
          </a:p>
          <a:p>
            <a:pPr marL="409651" lvl="1" indent="0">
              <a:lnSpc>
                <a:spcPct val="100000"/>
              </a:lnSpc>
              <a:spcAft>
                <a:spcPts val="0"/>
              </a:spcAft>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RunnerID</a:t>
            </a:r>
            <a:r>
              <a:rPr lang="en-US" dirty="0">
                <a:latin typeface="Courier New" panose="02070309020205020404" pitchFamily="49" charset="0"/>
                <a:cs typeface="Courier New" panose="02070309020205020404" pitchFamily="49" charset="0"/>
              </a:rPr>
              <a:t>”:”INTEGER”,</a:t>
            </a:r>
          </a:p>
          <a:p>
            <a:pPr marL="409651" lvl="1" indent="0">
              <a:lnSpc>
                <a:spcPct val="100000"/>
              </a:lnSpc>
              <a:spcAft>
                <a:spcPts val="0"/>
              </a:spcAft>
              <a:buNone/>
            </a:pPr>
            <a:r>
              <a:rPr lang="en-US" dirty="0">
                <a:latin typeface="Courier New" panose="02070309020205020404" pitchFamily="49" charset="0"/>
                <a:cs typeface="Courier New" panose="02070309020205020404" pitchFamily="49" charset="0"/>
              </a:rPr>
              <a:t>	“Time” TEXT,</a:t>
            </a:r>
          </a:p>
          <a:p>
            <a:pPr marL="409651" lvl="1" indent="0">
              <a:lnSpc>
                <a:spcPct val="100000"/>
              </a:lnSpc>
              <a:spcAft>
                <a:spcPts val="0"/>
              </a:spcAft>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EventID</a:t>
            </a:r>
            <a:r>
              <a:rPr lang="en-US" dirty="0">
                <a:latin typeface="Courier New" panose="02070309020205020404" pitchFamily="49" charset="0"/>
                <a:cs typeface="Courier New" panose="02070309020205020404" pitchFamily="49" charset="0"/>
              </a:rPr>
              <a:t>” INTEGER</a:t>
            </a:r>
          </a:p>
          <a:p>
            <a:pPr marL="409651" lvl="1" indent="0">
              <a:lnSpc>
                <a:spcPct val="100000"/>
              </a:lnSpc>
              <a:spcAft>
                <a:spcPts val="0"/>
              </a:spcAft>
              <a:buNone/>
            </a:pPr>
            <a:r>
              <a:rPr lang="en-US" dirty="0">
                <a:latin typeface="Courier New" panose="02070309020205020404" pitchFamily="49" charset="0"/>
                <a:cs typeface="Courier New" panose="02070309020205020404" pitchFamily="49" charset="0"/>
              </a:rPr>
              <a:t>);</a:t>
            </a:r>
            <a:endParaRPr lang="en-US" dirty="0">
              <a:latin typeface="Montserrat" panose="00000500000000000000" pitchFamily="2" charset="0"/>
            </a:endParaRPr>
          </a:p>
          <a:p>
            <a:endParaRPr lang="en-US" dirty="0">
              <a:latin typeface="Montserrat SemiBold" panose="00000700000000000000" pitchFamily="2" charset="0"/>
            </a:endParaRPr>
          </a:p>
          <a:p>
            <a:r>
              <a:rPr lang="en-US" dirty="0">
                <a:latin typeface="Montserrat SemiBold" panose="00000700000000000000" pitchFamily="2" charset="0"/>
              </a:rPr>
              <a:t>Pseudo code:</a:t>
            </a:r>
          </a:p>
          <a:p>
            <a:endParaRPr lang="en-US" dirty="0">
              <a:latin typeface="Montserrat" panose="00000500000000000000" pitchFamily="2" charset="0"/>
            </a:endParaRPr>
          </a:p>
          <a:p>
            <a:r>
              <a:rPr lang="en-US" dirty="0">
                <a:latin typeface="Montserrat" panose="00000500000000000000" pitchFamily="2" charset="0"/>
              </a:rPr>
              <a:t>FOR EACH Runner record in the Runners table</a:t>
            </a:r>
          </a:p>
          <a:p>
            <a:r>
              <a:rPr lang="en-US" dirty="0">
                <a:latin typeface="Montserrat" panose="00000500000000000000" pitchFamily="2" charset="0"/>
              </a:rPr>
              <a:t>FOR EACH Result record in the All Results table</a:t>
            </a:r>
          </a:p>
          <a:p>
            <a:r>
              <a:rPr lang="en-US" dirty="0">
                <a:latin typeface="Montserrat" panose="00000500000000000000" pitchFamily="2" charset="0"/>
              </a:rPr>
              <a:t>IF the Runner name in the Runners Table is the same as the Runner name in the Results table</a:t>
            </a:r>
          </a:p>
          <a:p>
            <a:r>
              <a:rPr lang="en-US" dirty="0">
                <a:latin typeface="Montserrat" panose="00000500000000000000" pitchFamily="2" charset="0"/>
              </a:rPr>
              <a:t>WRITE the </a:t>
            </a:r>
            <a:r>
              <a:rPr lang="en-US" dirty="0" err="1">
                <a:latin typeface="Montserrat" panose="00000500000000000000" pitchFamily="2" charset="0"/>
              </a:rPr>
              <a:t>RunnerID</a:t>
            </a:r>
            <a:r>
              <a:rPr lang="en-US" dirty="0">
                <a:latin typeface="Montserrat" panose="00000500000000000000" pitchFamily="2" charset="0"/>
              </a:rPr>
              <a:t> from the Runners Table, the Time from the Results table and the Event ID from the Results table</a:t>
            </a:r>
            <a:endParaRPr lang="en-AU" dirty="0">
              <a:latin typeface="Montserrat" panose="00000500000000000000" pitchFamily="2" charset="0"/>
            </a:endParaRPr>
          </a:p>
        </p:txBody>
      </p:sp>
    </p:spTree>
    <p:extLst>
      <p:ext uri="{BB962C8B-B14F-4D97-AF65-F5344CB8AC3E}">
        <p14:creationId xmlns:p14="http://schemas.microsoft.com/office/powerpoint/2010/main" val="1823285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DAB55-500D-41E1-85CC-5F6FDB4B69EF}"/>
              </a:ext>
            </a:extLst>
          </p:cNvPr>
          <p:cNvSpPr>
            <a:spLocks noGrp="1"/>
          </p:cNvSpPr>
          <p:nvPr>
            <p:ph type="title"/>
          </p:nvPr>
        </p:nvSpPr>
        <p:spPr>
          <a:xfrm>
            <a:off x="770385" y="-246931"/>
            <a:ext cx="10561320" cy="2031060"/>
          </a:xfrm>
        </p:spPr>
        <p:txBody>
          <a:bodyPr/>
          <a:lstStyle/>
          <a:p>
            <a:r>
              <a:rPr lang="en-US" dirty="0">
                <a:latin typeface="Montserrat SemiBold" panose="00000700000000000000" pitchFamily="2" charset="0"/>
              </a:rPr>
              <a:t>Linking Tables</a:t>
            </a:r>
            <a:endParaRPr lang="en-AU" dirty="0">
              <a:latin typeface="Montserrat SemiBold" panose="00000700000000000000" pitchFamily="2" charset="0"/>
            </a:endParaRPr>
          </a:p>
        </p:txBody>
      </p:sp>
      <p:sp>
        <p:nvSpPr>
          <p:cNvPr id="5" name="Rectangle 3">
            <a:extLst>
              <a:ext uri="{FF2B5EF4-FFF2-40B4-BE49-F238E27FC236}">
                <a16:creationId xmlns:a16="http://schemas.microsoft.com/office/drawing/2014/main" id="{B0426EFF-74B6-4A67-AA68-13CABA8A8DFE}"/>
              </a:ext>
            </a:extLst>
          </p:cNvPr>
          <p:cNvSpPr>
            <a:spLocks noChangeArrowheads="1"/>
          </p:cNvSpPr>
          <p:nvPr/>
        </p:nvSpPr>
        <p:spPr bwMode="auto">
          <a:xfrm>
            <a:off x="661182" y="399878"/>
            <a:ext cx="8831264" cy="8217634"/>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66D9EF"/>
                </a:solidFill>
                <a:effectLst/>
                <a:latin typeface="Lucida Sans Typewriter" panose="020B0509030504030204" pitchFamily="49" charset="0"/>
              </a:rPr>
              <a:t>import </a:t>
            </a:r>
            <a:r>
              <a:rPr kumimoji="0" lang="en-US" altLang="en-US" sz="1200" b="0" i="0" u="none" strike="noStrike" cap="none" normalizeH="0" baseline="0" dirty="0">
                <a:ln>
                  <a:noFill/>
                </a:ln>
                <a:solidFill>
                  <a:srgbClr val="F8F8F2"/>
                </a:solidFill>
                <a:effectLst/>
                <a:latin typeface="Lucida Sans Typewriter" panose="020B0509030504030204" pitchFamily="49" charset="0"/>
              </a:rPr>
              <a:t>sqlite3</a:t>
            </a:r>
            <a:br>
              <a:rPr kumimoji="0" lang="en-US" altLang="en-US" sz="1200" b="0" i="0" u="none" strike="noStrike" cap="none" normalizeH="0" baseline="0" dirty="0">
                <a:ln>
                  <a:noFill/>
                </a:ln>
                <a:solidFill>
                  <a:srgbClr val="F8F8F2"/>
                </a:solidFill>
                <a:effectLst/>
                <a:latin typeface="Lucida Sans Typewriter" panose="020B0509030504030204" pitchFamily="49" charset="0"/>
              </a:rPr>
            </a:br>
            <a:br>
              <a:rPr kumimoji="0" lang="en-US" altLang="en-US" sz="1200" b="0" i="0" u="none" strike="noStrike" cap="none" normalizeH="0" baseline="0" dirty="0">
                <a:ln>
                  <a:noFill/>
                </a:ln>
                <a:solidFill>
                  <a:srgbClr val="F8F8F2"/>
                </a:solidFill>
                <a:effectLst/>
                <a:latin typeface="Lucida Sans Typewriter" panose="020B0509030504030204" pitchFamily="49" charset="0"/>
              </a:rPr>
            </a:br>
            <a:br>
              <a:rPr kumimoji="0" lang="en-US" altLang="en-US" sz="1200" b="0" i="0" u="none" strike="noStrike" cap="none" normalizeH="0" baseline="0" dirty="0">
                <a:ln>
                  <a:noFill/>
                </a:ln>
                <a:solidFill>
                  <a:srgbClr val="F8F8F2"/>
                </a:solidFill>
                <a:effectLst/>
                <a:latin typeface="Lucida Sans Typewriter" panose="020B0509030504030204" pitchFamily="49" charset="0"/>
              </a:rPr>
            </a:br>
            <a:r>
              <a:rPr kumimoji="0" lang="en-US" altLang="en-US" sz="1200" b="0" i="0" u="none" strike="noStrike" cap="none" normalizeH="0" baseline="0" dirty="0">
                <a:ln>
                  <a:noFill/>
                </a:ln>
                <a:solidFill>
                  <a:srgbClr val="75715E"/>
                </a:solidFill>
                <a:effectLst/>
                <a:latin typeface="Lucida Sans Typewriter" panose="020B0509030504030204" pitchFamily="49" charset="0"/>
              </a:rPr>
              <a:t>#create a connection (a connection object) the </a:t>
            </a:r>
            <a:r>
              <a:rPr kumimoji="0" lang="en-US" altLang="en-US" sz="1200" b="0" i="0" u="none" strike="noStrike" cap="none" normalizeH="0" baseline="0" dirty="0" err="1">
                <a:ln>
                  <a:noFill/>
                </a:ln>
                <a:solidFill>
                  <a:srgbClr val="75715E"/>
                </a:solidFill>
                <a:effectLst/>
                <a:latin typeface="Lucida Sans Typewriter" panose="020B0509030504030204" pitchFamily="49" charset="0"/>
              </a:rPr>
              <a:t>db</a:t>
            </a:r>
            <a:br>
              <a:rPr kumimoji="0" lang="en-US" altLang="en-US" sz="1200" b="0" i="0" u="none" strike="noStrike" cap="none" normalizeH="0" baseline="0" dirty="0">
                <a:ln>
                  <a:noFill/>
                </a:ln>
                <a:solidFill>
                  <a:srgbClr val="75715E"/>
                </a:solidFill>
                <a:effectLst/>
                <a:latin typeface="Lucida Sans Typewriter" panose="020B0509030504030204" pitchFamily="49" charset="0"/>
              </a:rPr>
            </a:br>
            <a:r>
              <a:rPr kumimoji="0" lang="en-US" altLang="en-US" sz="1200" b="0" i="0" u="none" strike="noStrike" cap="none" normalizeH="0" baseline="0" dirty="0" err="1">
                <a:ln>
                  <a:noFill/>
                </a:ln>
                <a:solidFill>
                  <a:srgbClr val="F8F8F2"/>
                </a:solidFill>
                <a:effectLst/>
                <a:latin typeface="Lucida Sans Typewriter" panose="020B0509030504030204" pitchFamily="49" charset="0"/>
              </a:rPr>
              <a:t>myConn</a:t>
            </a:r>
            <a:r>
              <a:rPr kumimoji="0" lang="en-US" altLang="en-US" sz="1200" b="0" i="0" u="none" strike="noStrike" cap="none" normalizeH="0" baseline="0" dirty="0">
                <a:ln>
                  <a:noFill/>
                </a:ln>
                <a:solidFill>
                  <a:srgbClr val="F8F8F2"/>
                </a:solidFill>
                <a:effectLst/>
                <a:latin typeface="Lucida Sans Typewriter" panose="020B0509030504030204" pitchFamily="49" charset="0"/>
              </a:rPr>
              <a:t> </a:t>
            </a:r>
            <a:r>
              <a:rPr kumimoji="0" lang="en-US" altLang="en-US" sz="1200" b="0" i="0" u="none" strike="noStrike" cap="none" normalizeH="0" baseline="0" dirty="0">
                <a:ln>
                  <a:noFill/>
                </a:ln>
                <a:solidFill>
                  <a:srgbClr val="F92672"/>
                </a:solidFill>
                <a:effectLst/>
                <a:latin typeface="Lucida Sans Typewriter" panose="020B0509030504030204" pitchFamily="49" charset="0"/>
              </a:rPr>
              <a:t>= </a:t>
            </a:r>
            <a:r>
              <a:rPr kumimoji="0" lang="en-US" altLang="en-US" sz="1200" b="0" i="0" u="none" strike="noStrike" cap="none" normalizeH="0" baseline="0" dirty="0">
                <a:ln>
                  <a:noFill/>
                </a:ln>
                <a:solidFill>
                  <a:srgbClr val="F8F8F2"/>
                </a:solidFill>
                <a:effectLst/>
                <a:latin typeface="Lucida Sans Typewriter" panose="020B0509030504030204" pitchFamily="49" charset="0"/>
              </a:rPr>
              <a:t>sqlite3.</a:t>
            </a:r>
            <a:r>
              <a:rPr kumimoji="0" lang="en-US" altLang="en-US" sz="1200" b="0" i="0" u="none" strike="noStrike" cap="none" normalizeH="0" baseline="0" dirty="0">
                <a:ln>
                  <a:noFill/>
                </a:ln>
                <a:solidFill>
                  <a:srgbClr val="66D9EF"/>
                </a:solidFill>
                <a:effectLst/>
                <a:latin typeface="Lucida Sans Typewriter" panose="020B0509030504030204" pitchFamily="49" charset="0"/>
              </a:rPr>
              <a:t>connect</a:t>
            </a:r>
            <a:r>
              <a:rPr kumimoji="0" lang="en-US" altLang="en-US" sz="1200" b="0" i="0" u="none" strike="noStrike" cap="none" normalizeH="0" baseline="0" dirty="0">
                <a:ln>
                  <a:noFill/>
                </a:ln>
                <a:solidFill>
                  <a:srgbClr val="F8F8F2"/>
                </a:solidFill>
                <a:effectLst/>
                <a:latin typeface="Lucida Sans Typewriter" panose="020B0509030504030204" pitchFamily="49" charset="0"/>
              </a:rPr>
              <a:t>(</a:t>
            </a:r>
            <a:r>
              <a:rPr kumimoji="0" lang="en-US" altLang="en-US" sz="1200" b="0" i="0" u="none" strike="noStrike" cap="none" normalizeH="0" baseline="0" dirty="0">
                <a:ln>
                  <a:noFill/>
                </a:ln>
                <a:solidFill>
                  <a:srgbClr val="E6DB74"/>
                </a:solidFill>
                <a:effectLst/>
                <a:latin typeface="Lucida Sans Typewriter" panose="020B0509030504030204" pitchFamily="49" charset="0"/>
              </a:rPr>
              <a:t>"./</a:t>
            </a:r>
            <a:r>
              <a:rPr kumimoji="0" lang="en-US" altLang="en-US" sz="1200" b="0" i="0" u="none" strike="noStrike" cap="none" normalizeH="0" baseline="0" dirty="0" err="1">
                <a:ln>
                  <a:noFill/>
                </a:ln>
                <a:solidFill>
                  <a:srgbClr val="E6DB74"/>
                </a:solidFill>
                <a:effectLst/>
                <a:latin typeface="Lucida Sans Typewriter" panose="020B0509030504030204" pitchFamily="49" charset="0"/>
              </a:rPr>
              <a:t>testDB.db</a:t>
            </a:r>
            <a:r>
              <a:rPr kumimoji="0" lang="en-US" altLang="en-US" sz="1200" b="0" i="0" u="none" strike="noStrike" cap="none" normalizeH="0" baseline="0" dirty="0">
                <a:ln>
                  <a:noFill/>
                </a:ln>
                <a:solidFill>
                  <a:srgbClr val="E6DB74"/>
                </a:solidFill>
                <a:effectLst/>
                <a:latin typeface="Lucida Sans Typewriter" panose="020B0509030504030204" pitchFamily="49" charset="0"/>
              </a:rPr>
              <a:t>"</a:t>
            </a:r>
            <a:r>
              <a:rPr kumimoji="0" lang="en-US" altLang="en-US" sz="1200" b="0" i="0" u="none" strike="noStrike" cap="none" normalizeH="0" baseline="0" dirty="0">
                <a:ln>
                  <a:noFill/>
                </a:ln>
                <a:solidFill>
                  <a:srgbClr val="F8F8F2"/>
                </a:solidFill>
                <a:effectLst/>
                <a:latin typeface="Lucida Sans Typewriter" panose="020B0509030504030204" pitchFamily="49" charset="0"/>
              </a:rPr>
              <a:t>)</a:t>
            </a:r>
            <a:br>
              <a:rPr kumimoji="0" lang="en-US" altLang="en-US" sz="1200" b="0" i="0" u="none" strike="noStrike" cap="none" normalizeH="0" baseline="0" dirty="0">
                <a:ln>
                  <a:noFill/>
                </a:ln>
                <a:solidFill>
                  <a:srgbClr val="F8F8F2"/>
                </a:solidFill>
                <a:effectLst/>
                <a:latin typeface="Lucida Sans Typewriter" panose="020B0509030504030204" pitchFamily="49" charset="0"/>
              </a:rPr>
            </a:br>
            <a:br>
              <a:rPr kumimoji="0" lang="en-US" altLang="en-US" sz="1200" b="0" i="0" u="none" strike="noStrike" cap="none" normalizeH="0" baseline="0" dirty="0">
                <a:ln>
                  <a:noFill/>
                </a:ln>
                <a:solidFill>
                  <a:srgbClr val="F8F8F2"/>
                </a:solidFill>
                <a:effectLst/>
                <a:latin typeface="Lucida Sans Typewriter" panose="020B0509030504030204" pitchFamily="49" charset="0"/>
              </a:rPr>
            </a:br>
            <a:br>
              <a:rPr kumimoji="0" lang="en-US" altLang="en-US" sz="1200" b="0" i="0" u="none" strike="noStrike" cap="none" normalizeH="0" baseline="0" dirty="0">
                <a:ln>
                  <a:noFill/>
                </a:ln>
                <a:solidFill>
                  <a:srgbClr val="F8F8F2"/>
                </a:solidFill>
                <a:effectLst/>
                <a:latin typeface="Lucida Sans Typewriter" panose="020B0509030504030204" pitchFamily="49" charset="0"/>
              </a:rPr>
            </a:br>
            <a:r>
              <a:rPr kumimoji="0" lang="en-US" altLang="en-US" sz="1200" b="0" i="0" u="none" strike="noStrike" cap="none" normalizeH="0" baseline="0" dirty="0">
                <a:ln>
                  <a:noFill/>
                </a:ln>
                <a:solidFill>
                  <a:srgbClr val="E6DB74"/>
                </a:solidFill>
                <a:effectLst/>
                <a:latin typeface="Lucida Sans Typewriter" panose="020B0509030504030204" pitchFamily="49" charset="0"/>
              </a:rPr>
              <a:t>"""</a:t>
            </a:r>
            <a:br>
              <a:rPr kumimoji="0" lang="en-US" altLang="en-US" sz="1200" b="0" i="0" u="none" strike="noStrike" cap="none" normalizeH="0" baseline="0" dirty="0">
                <a:ln>
                  <a:noFill/>
                </a:ln>
                <a:solidFill>
                  <a:srgbClr val="E6DB74"/>
                </a:solidFill>
                <a:effectLst/>
                <a:latin typeface="Lucida Sans Typewriter" panose="020B0509030504030204" pitchFamily="49" charset="0"/>
              </a:rPr>
            </a:br>
            <a:r>
              <a:rPr kumimoji="0" lang="en-US" altLang="en-US" sz="1200" b="0" i="0" u="none" strike="noStrike" cap="none" normalizeH="0" baseline="0" dirty="0">
                <a:ln>
                  <a:noFill/>
                </a:ln>
                <a:solidFill>
                  <a:srgbClr val="E6DB74"/>
                </a:solidFill>
                <a:effectLst/>
                <a:latin typeface="Lucida Sans Typewriter" panose="020B0509030504030204" pitchFamily="49" charset="0"/>
              </a:rPr>
              <a:t>create a cursor for all distinct runners</a:t>
            </a:r>
            <a:br>
              <a:rPr kumimoji="0" lang="en-US" altLang="en-US" sz="1200" b="0" i="0" u="none" strike="noStrike" cap="none" normalizeH="0" baseline="0" dirty="0">
                <a:ln>
                  <a:noFill/>
                </a:ln>
                <a:solidFill>
                  <a:srgbClr val="E6DB74"/>
                </a:solidFill>
                <a:effectLst/>
                <a:latin typeface="Lucida Sans Typewriter" panose="020B0509030504030204" pitchFamily="49" charset="0"/>
              </a:rPr>
            </a:br>
            <a:r>
              <a:rPr kumimoji="0" lang="en-US" altLang="en-US" sz="1200" b="0" i="0" u="none" strike="noStrike" cap="none" normalizeH="0" baseline="0" dirty="0">
                <a:ln>
                  <a:noFill/>
                </a:ln>
                <a:solidFill>
                  <a:srgbClr val="E6DB74"/>
                </a:solidFill>
                <a:effectLst/>
                <a:latin typeface="Lucida Sans Typewriter" panose="020B0509030504030204" pitchFamily="49" charset="0"/>
              </a:rPr>
              <a:t>create a list of tuples each tuple is a record in Runners the table</a:t>
            </a:r>
            <a:br>
              <a:rPr kumimoji="0" lang="en-US" altLang="en-US" sz="1200" b="0" i="0" u="none" strike="noStrike" cap="none" normalizeH="0" baseline="0" dirty="0">
                <a:ln>
                  <a:noFill/>
                </a:ln>
                <a:solidFill>
                  <a:srgbClr val="E6DB74"/>
                </a:solidFill>
                <a:effectLst/>
                <a:latin typeface="Lucida Sans Typewriter" panose="020B0509030504030204" pitchFamily="49" charset="0"/>
              </a:rPr>
            </a:br>
            <a:r>
              <a:rPr kumimoji="0" lang="en-US" altLang="en-US" sz="1200" b="0" i="0" u="none" strike="noStrike" cap="none" normalizeH="0" baseline="0" dirty="0">
                <a:ln>
                  <a:noFill/>
                </a:ln>
                <a:solidFill>
                  <a:srgbClr val="E6DB74"/>
                </a:solidFill>
                <a:effectLst/>
                <a:latin typeface="Lucida Sans Typewriter" panose="020B0509030504030204" pitchFamily="49" charset="0"/>
              </a:rPr>
              <a:t>each tuple item is a value in one of the fields of the table</a:t>
            </a:r>
            <a:br>
              <a:rPr kumimoji="0" lang="en-US" altLang="en-US" sz="1200" b="0" i="0" u="none" strike="noStrike" cap="none" normalizeH="0" baseline="0" dirty="0">
                <a:ln>
                  <a:noFill/>
                </a:ln>
                <a:solidFill>
                  <a:srgbClr val="E6DB74"/>
                </a:solidFill>
                <a:effectLst/>
                <a:latin typeface="Lucida Sans Typewriter" panose="020B0509030504030204" pitchFamily="49" charset="0"/>
              </a:rPr>
            </a:br>
            <a:r>
              <a:rPr kumimoji="0" lang="en-US" altLang="en-US" sz="1200" b="0" i="0" u="none" strike="noStrike" cap="none" normalizeH="0" baseline="0" dirty="0">
                <a:ln>
                  <a:noFill/>
                </a:ln>
                <a:solidFill>
                  <a:srgbClr val="E6DB74"/>
                </a:solidFill>
                <a:effectLst/>
                <a:latin typeface="Lucida Sans Typewriter" panose="020B0509030504030204" pitchFamily="49" charset="0"/>
              </a:rPr>
              <a:t>[(1, 'Aaron COSGROVE', 'M'), (2, 'Aaron HALL', 'M'), ...]</a:t>
            </a:r>
            <a:br>
              <a:rPr kumimoji="0" lang="en-US" altLang="en-US" sz="1200" b="0" i="0" u="none" strike="noStrike" cap="none" normalizeH="0" baseline="0" dirty="0">
                <a:ln>
                  <a:noFill/>
                </a:ln>
                <a:solidFill>
                  <a:srgbClr val="E6DB74"/>
                </a:solidFill>
                <a:effectLst/>
                <a:latin typeface="Lucida Sans Typewriter" panose="020B0509030504030204" pitchFamily="49" charset="0"/>
              </a:rPr>
            </a:br>
            <a:r>
              <a:rPr kumimoji="0" lang="en-US" altLang="en-US" sz="1200" b="0" i="0" u="none" strike="noStrike" cap="none" normalizeH="0" baseline="0" dirty="0">
                <a:ln>
                  <a:noFill/>
                </a:ln>
                <a:solidFill>
                  <a:srgbClr val="E6DB74"/>
                </a:solidFill>
                <a:effectLst/>
                <a:latin typeface="Lucida Sans Typewriter" panose="020B0509030504030204" pitchFamily="49" charset="0"/>
              </a:rPr>
              <a:t>"""</a:t>
            </a:r>
            <a:br>
              <a:rPr kumimoji="0" lang="en-US" altLang="en-US" sz="1200" b="0" i="0" u="none" strike="noStrike" cap="none" normalizeH="0" baseline="0" dirty="0">
                <a:ln>
                  <a:noFill/>
                </a:ln>
                <a:solidFill>
                  <a:srgbClr val="E6DB74"/>
                </a:solidFill>
                <a:effectLst/>
                <a:latin typeface="Lucida Sans Typewriter" panose="020B0509030504030204" pitchFamily="49" charset="0"/>
              </a:rPr>
            </a:br>
            <a:r>
              <a:rPr kumimoji="0" lang="en-US" altLang="en-US" sz="1200" b="0" i="0" u="none" strike="noStrike" cap="none" normalizeH="0" baseline="0" dirty="0" err="1">
                <a:ln>
                  <a:noFill/>
                </a:ln>
                <a:solidFill>
                  <a:srgbClr val="F8F8F2"/>
                </a:solidFill>
                <a:effectLst/>
                <a:latin typeface="Lucida Sans Typewriter" panose="020B0509030504030204" pitchFamily="49" charset="0"/>
              </a:rPr>
              <a:t>ListOfDistinctRunners</a:t>
            </a:r>
            <a:r>
              <a:rPr kumimoji="0" lang="en-US" altLang="en-US" sz="1200" b="0" i="0" u="none" strike="noStrike" cap="none" normalizeH="0" baseline="0" dirty="0">
                <a:ln>
                  <a:noFill/>
                </a:ln>
                <a:solidFill>
                  <a:srgbClr val="F8F8F2"/>
                </a:solidFill>
                <a:effectLst/>
                <a:latin typeface="Lucida Sans Typewriter" panose="020B0509030504030204" pitchFamily="49" charset="0"/>
              </a:rPr>
              <a:t> </a:t>
            </a:r>
            <a:r>
              <a:rPr kumimoji="0" lang="en-US" altLang="en-US" sz="1200" b="0" i="0" u="none" strike="noStrike" cap="none" normalizeH="0" baseline="0" dirty="0">
                <a:ln>
                  <a:noFill/>
                </a:ln>
                <a:solidFill>
                  <a:srgbClr val="F92672"/>
                </a:solidFill>
                <a:effectLst/>
                <a:latin typeface="Lucida Sans Typewriter" panose="020B0509030504030204" pitchFamily="49" charset="0"/>
              </a:rPr>
              <a:t>= </a:t>
            </a:r>
            <a:r>
              <a:rPr kumimoji="0" lang="en-US" altLang="en-US" sz="1200" b="0" i="0" u="none" strike="noStrike" cap="none" normalizeH="0" baseline="0" dirty="0" err="1">
                <a:ln>
                  <a:noFill/>
                </a:ln>
                <a:solidFill>
                  <a:srgbClr val="F8F8F2"/>
                </a:solidFill>
                <a:effectLst/>
                <a:latin typeface="Lucida Sans Typewriter" panose="020B0509030504030204" pitchFamily="49" charset="0"/>
              </a:rPr>
              <a:t>myConn.</a:t>
            </a:r>
            <a:r>
              <a:rPr kumimoji="0" lang="en-US" altLang="en-US" sz="1200" b="0" i="0" u="none" strike="noStrike" cap="none" normalizeH="0" baseline="0" dirty="0" err="1">
                <a:ln>
                  <a:noFill/>
                </a:ln>
                <a:solidFill>
                  <a:srgbClr val="66D9EF"/>
                </a:solidFill>
                <a:effectLst/>
                <a:latin typeface="Lucida Sans Typewriter" panose="020B0509030504030204" pitchFamily="49" charset="0"/>
              </a:rPr>
              <a:t>cursor</a:t>
            </a:r>
            <a:r>
              <a:rPr kumimoji="0" lang="en-US" altLang="en-US" sz="1200" b="0" i="0" u="none" strike="noStrike" cap="none" normalizeH="0" baseline="0" dirty="0">
                <a:ln>
                  <a:noFill/>
                </a:ln>
                <a:solidFill>
                  <a:srgbClr val="F8F8F2"/>
                </a:solidFill>
                <a:effectLst/>
                <a:latin typeface="Lucida Sans Typewriter" panose="020B0509030504030204" pitchFamily="49" charset="0"/>
              </a:rPr>
              <a:t>()</a:t>
            </a:r>
            <a:br>
              <a:rPr kumimoji="0" lang="en-US" altLang="en-US" sz="1200" b="0" i="0" u="none" strike="noStrike" cap="none" normalizeH="0" baseline="0" dirty="0">
                <a:ln>
                  <a:noFill/>
                </a:ln>
                <a:solidFill>
                  <a:srgbClr val="F8F8F2"/>
                </a:solidFill>
                <a:effectLst/>
                <a:latin typeface="Lucida Sans Typewriter" panose="020B0509030504030204" pitchFamily="49" charset="0"/>
              </a:rPr>
            </a:br>
            <a:r>
              <a:rPr kumimoji="0" lang="en-US" altLang="en-US" sz="1200" b="0" i="0" u="none" strike="noStrike" cap="none" normalizeH="0" baseline="0" dirty="0" err="1">
                <a:ln>
                  <a:noFill/>
                </a:ln>
                <a:solidFill>
                  <a:srgbClr val="F8F8F2"/>
                </a:solidFill>
                <a:effectLst/>
                <a:latin typeface="Lucida Sans Typewriter" panose="020B0509030504030204" pitchFamily="49" charset="0"/>
              </a:rPr>
              <a:t>ListOfDistinctRunners.</a:t>
            </a:r>
            <a:r>
              <a:rPr kumimoji="0" lang="en-US" altLang="en-US" sz="1200" b="0" i="0" u="none" strike="noStrike" cap="none" normalizeH="0" baseline="0" dirty="0" err="1">
                <a:ln>
                  <a:noFill/>
                </a:ln>
                <a:solidFill>
                  <a:srgbClr val="66D9EF"/>
                </a:solidFill>
                <a:effectLst/>
                <a:latin typeface="Lucida Sans Typewriter" panose="020B0509030504030204" pitchFamily="49" charset="0"/>
              </a:rPr>
              <a:t>execute</a:t>
            </a:r>
            <a:r>
              <a:rPr kumimoji="0" lang="en-US" altLang="en-US" sz="1200" b="0" i="0" u="none" strike="noStrike" cap="none" normalizeH="0" baseline="0" dirty="0">
                <a:ln>
                  <a:noFill/>
                </a:ln>
                <a:solidFill>
                  <a:srgbClr val="F8F8F2"/>
                </a:solidFill>
                <a:effectLst/>
                <a:latin typeface="Lucida Sans Typewriter" panose="020B0509030504030204" pitchFamily="49" charset="0"/>
              </a:rPr>
              <a:t>(</a:t>
            </a:r>
            <a:r>
              <a:rPr kumimoji="0" lang="en-US" altLang="en-US" sz="1200" b="0" i="0" u="none" strike="noStrike" cap="none" normalizeH="0" baseline="0" dirty="0">
                <a:ln>
                  <a:noFill/>
                </a:ln>
                <a:solidFill>
                  <a:srgbClr val="E6DB74"/>
                </a:solidFill>
                <a:effectLst/>
                <a:latin typeface="Lucida Sans Typewriter" panose="020B0509030504030204" pitchFamily="49" charset="0"/>
              </a:rPr>
              <a:t>"SELECT * FROM </a:t>
            </a:r>
            <a:r>
              <a:rPr kumimoji="0" lang="en-US" altLang="en-US" sz="1200" b="0" i="0" u="none" strike="noStrike" cap="none" normalizeH="0" baseline="0" dirty="0" err="1">
                <a:ln>
                  <a:noFill/>
                </a:ln>
                <a:solidFill>
                  <a:srgbClr val="E6DB74"/>
                </a:solidFill>
                <a:effectLst/>
                <a:latin typeface="Lucida Sans Typewriter" panose="020B0509030504030204" pitchFamily="49" charset="0"/>
              </a:rPr>
              <a:t>Distinct_Runners</a:t>
            </a:r>
            <a:r>
              <a:rPr kumimoji="0" lang="en-US" altLang="en-US" sz="1200" b="0" i="0" u="none" strike="noStrike" cap="none" normalizeH="0" baseline="0" dirty="0">
                <a:ln>
                  <a:noFill/>
                </a:ln>
                <a:solidFill>
                  <a:srgbClr val="E6DB74"/>
                </a:solidFill>
                <a:effectLst/>
                <a:latin typeface="Lucida Sans Typewriter" panose="020B0509030504030204" pitchFamily="49" charset="0"/>
              </a:rPr>
              <a:t>"</a:t>
            </a:r>
            <a:r>
              <a:rPr kumimoji="0" lang="en-US" altLang="en-US" sz="1200" b="0" i="0" u="none" strike="noStrike" cap="none" normalizeH="0" baseline="0" dirty="0">
                <a:ln>
                  <a:noFill/>
                </a:ln>
                <a:solidFill>
                  <a:srgbClr val="F8F8F2"/>
                </a:solidFill>
                <a:effectLst/>
                <a:latin typeface="Lucida Sans Typewriter" panose="020B0509030504030204" pitchFamily="49" charset="0"/>
              </a:rPr>
              <a:t>)</a:t>
            </a:r>
            <a:br>
              <a:rPr kumimoji="0" lang="en-US" altLang="en-US" sz="1200" b="0" i="0" u="none" strike="noStrike" cap="none" normalizeH="0" baseline="0" dirty="0">
                <a:ln>
                  <a:noFill/>
                </a:ln>
                <a:solidFill>
                  <a:srgbClr val="F8F8F2"/>
                </a:solidFill>
                <a:effectLst/>
                <a:latin typeface="Lucida Sans Typewriter" panose="020B0509030504030204" pitchFamily="49" charset="0"/>
              </a:rPr>
            </a:br>
            <a:r>
              <a:rPr kumimoji="0" lang="en-US" altLang="en-US" sz="1200" b="0" i="0" u="none" strike="noStrike" cap="none" normalizeH="0" baseline="0" dirty="0">
                <a:ln>
                  <a:noFill/>
                </a:ln>
                <a:solidFill>
                  <a:srgbClr val="F8F8F2"/>
                </a:solidFill>
                <a:effectLst/>
                <a:latin typeface="Lucida Sans Typewriter" panose="020B0509030504030204" pitchFamily="49" charset="0"/>
              </a:rPr>
              <a:t>Runners </a:t>
            </a:r>
            <a:r>
              <a:rPr kumimoji="0" lang="en-US" altLang="en-US" sz="1200" b="0" i="0" u="none" strike="noStrike" cap="none" normalizeH="0" baseline="0" dirty="0">
                <a:ln>
                  <a:noFill/>
                </a:ln>
                <a:solidFill>
                  <a:srgbClr val="F92672"/>
                </a:solidFill>
                <a:effectLst/>
                <a:latin typeface="Lucida Sans Typewriter" panose="020B0509030504030204" pitchFamily="49" charset="0"/>
              </a:rPr>
              <a:t>= </a:t>
            </a:r>
            <a:r>
              <a:rPr kumimoji="0" lang="en-US" altLang="en-US" sz="1200" b="0" i="0" u="none" strike="noStrike" cap="none" normalizeH="0" baseline="0" dirty="0" err="1">
                <a:ln>
                  <a:noFill/>
                </a:ln>
                <a:solidFill>
                  <a:srgbClr val="F8F8F2"/>
                </a:solidFill>
                <a:effectLst/>
                <a:latin typeface="Lucida Sans Typewriter" panose="020B0509030504030204" pitchFamily="49" charset="0"/>
              </a:rPr>
              <a:t>ListOfDistinctRunners.</a:t>
            </a:r>
            <a:r>
              <a:rPr kumimoji="0" lang="en-US" altLang="en-US" sz="1200" b="0" i="0" u="none" strike="noStrike" cap="none" normalizeH="0" baseline="0" dirty="0" err="1">
                <a:ln>
                  <a:noFill/>
                </a:ln>
                <a:solidFill>
                  <a:srgbClr val="66D9EF"/>
                </a:solidFill>
                <a:effectLst/>
                <a:latin typeface="Lucida Sans Typewriter" panose="020B0509030504030204" pitchFamily="49" charset="0"/>
              </a:rPr>
              <a:t>fetchall</a:t>
            </a:r>
            <a:r>
              <a:rPr kumimoji="0" lang="en-US" altLang="en-US" sz="1200" b="0" i="0" u="none" strike="noStrike" cap="none" normalizeH="0" baseline="0" dirty="0">
                <a:ln>
                  <a:noFill/>
                </a:ln>
                <a:solidFill>
                  <a:srgbClr val="F8F8F2"/>
                </a:solidFill>
                <a:effectLst/>
                <a:latin typeface="Lucida Sans Typewriter" panose="020B0509030504030204" pitchFamily="49" charset="0"/>
              </a:rPr>
              <a:t>()</a:t>
            </a:r>
            <a:br>
              <a:rPr kumimoji="0" lang="en-US" altLang="en-US" sz="1200" b="0" i="0" u="none" strike="noStrike" cap="none" normalizeH="0" baseline="0" dirty="0">
                <a:ln>
                  <a:noFill/>
                </a:ln>
                <a:solidFill>
                  <a:srgbClr val="F8F8F2"/>
                </a:solidFill>
                <a:effectLst/>
                <a:latin typeface="Lucida Sans Typewriter" panose="020B0509030504030204" pitchFamily="49" charset="0"/>
              </a:rPr>
            </a:br>
            <a:br>
              <a:rPr kumimoji="0" lang="en-US" altLang="en-US" sz="1200" b="0" i="0" u="none" strike="noStrike" cap="none" normalizeH="0" baseline="0" dirty="0">
                <a:ln>
                  <a:noFill/>
                </a:ln>
                <a:solidFill>
                  <a:srgbClr val="F8F8F2"/>
                </a:solidFill>
                <a:effectLst/>
                <a:latin typeface="Lucida Sans Typewriter" panose="020B0509030504030204" pitchFamily="49" charset="0"/>
              </a:rPr>
            </a:br>
            <a:br>
              <a:rPr kumimoji="0" lang="en-US" altLang="en-US" sz="1200" b="0" i="0" u="none" strike="noStrike" cap="none" normalizeH="0" baseline="0" dirty="0">
                <a:ln>
                  <a:noFill/>
                </a:ln>
                <a:solidFill>
                  <a:srgbClr val="F8F8F2"/>
                </a:solidFill>
                <a:effectLst/>
                <a:latin typeface="Lucida Sans Typewriter" panose="020B0509030504030204" pitchFamily="49" charset="0"/>
              </a:rPr>
            </a:br>
            <a:r>
              <a:rPr kumimoji="0" lang="en-US" altLang="en-US" sz="1200" b="0" i="0" u="none" strike="noStrike" cap="none" normalizeH="0" baseline="0" dirty="0">
                <a:ln>
                  <a:noFill/>
                </a:ln>
                <a:solidFill>
                  <a:srgbClr val="E6DB74"/>
                </a:solidFill>
                <a:effectLst/>
                <a:latin typeface="Lucida Sans Typewriter" panose="020B0509030504030204" pitchFamily="49" charset="0"/>
              </a:rPr>
              <a:t>"""</a:t>
            </a:r>
            <a:br>
              <a:rPr kumimoji="0" lang="en-US" altLang="en-US" sz="1200" b="0" i="0" u="none" strike="noStrike" cap="none" normalizeH="0" baseline="0" dirty="0">
                <a:ln>
                  <a:noFill/>
                </a:ln>
                <a:solidFill>
                  <a:srgbClr val="E6DB74"/>
                </a:solidFill>
                <a:effectLst/>
                <a:latin typeface="Lucida Sans Typewriter" panose="020B0509030504030204" pitchFamily="49" charset="0"/>
              </a:rPr>
            </a:br>
            <a:r>
              <a:rPr kumimoji="0" lang="en-US" altLang="en-US" sz="1200" b="0" i="0" u="none" strike="noStrike" cap="none" normalizeH="0" baseline="0" dirty="0">
                <a:ln>
                  <a:noFill/>
                </a:ln>
                <a:solidFill>
                  <a:srgbClr val="E6DB74"/>
                </a:solidFill>
                <a:effectLst/>
                <a:latin typeface="Lucida Sans Typewriter" panose="020B0509030504030204" pitchFamily="49" charset="0"/>
              </a:rPr>
              <a:t>create a second cursor for all results</a:t>
            </a:r>
            <a:br>
              <a:rPr kumimoji="0" lang="en-US" altLang="en-US" sz="1200" b="0" i="0" u="none" strike="noStrike" cap="none" normalizeH="0" baseline="0" dirty="0">
                <a:ln>
                  <a:noFill/>
                </a:ln>
                <a:solidFill>
                  <a:srgbClr val="E6DB74"/>
                </a:solidFill>
                <a:effectLst/>
                <a:latin typeface="Lucida Sans Typewriter" panose="020B0509030504030204" pitchFamily="49" charset="0"/>
              </a:rPr>
            </a:br>
            <a:r>
              <a:rPr kumimoji="0" lang="en-US" altLang="en-US" sz="1200" b="0" i="0" u="none" strike="noStrike" cap="none" normalizeH="0" baseline="0" dirty="0">
                <a:ln>
                  <a:noFill/>
                </a:ln>
                <a:solidFill>
                  <a:srgbClr val="E6DB74"/>
                </a:solidFill>
                <a:effectLst/>
                <a:latin typeface="Lucida Sans Typewriter" panose="020B0509030504030204" pitchFamily="49" charset="0"/>
              </a:rPr>
              <a:t>create a list of tuples each tuple is a record in the Results table</a:t>
            </a:r>
            <a:br>
              <a:rPr kumimoji="0" lang="en-US" altLang="en-US" sz="1200" b="0" i="0" u="none" strike="noStrike" cap="none" normalizeH="0" baseline="0" dirty="0">
                <a:ln>
                  <a:noFill/>
                </a:ln>
                <a:solidFill>
                  <a:srgbClr val="E6DB74"/>
                </a:solidFill>
                <a:effectLst/>
                <a:latin typeface="Lucida Sans Typewriter" panose="020B0509030504030204" pitchFamily="49" charset="0"/>
              </a:rPr>
            </a:br>
            <a:r>
              <a:rPr kumimoji="0" lang="en-US" altLang="en-US" sz="1200" b="0" i="0" u="none" strike="noStrike" cap="none" normalizeH="0" baseline="0" dirty="0">
                <a:ln>
                  <a:noFill/>
                </a:ln>
                <a:solidFill>
                  <a:srgbClr val="E6DB74"/>
                </a:solidFill>
                <a:effectLst/>
                <a:latin typeface="Lucida Sans Typewriter" panose="020B0509030504030204" pitchFamily="49" charset="0"/>
              </a:rPr>
              <a:t>each tuple item is a value in one of the fields of the table</a:t>
            </a:r>
            <a:br>
              <a:rPr kumimoji="0" lang="en-US" altLang="en-US" sz="1200" b="0" i="0" u="none" strike="noStrike" cap="none" normalizeH="0" baseline="0" dirty="0">
                <a:ln>
                  <a:noFill/>
                </a:ln>
                <a:solidFill>
                  <a:srgbClr val="E6DB74"/>
                </a:solidFill>
                <a:effectLst/>
                <a:latin typeface="Lucida Sans Typewriter" panose="020B0509030504030204" pitchFamily="49" charset="0"/>
              </a:rPr>
            </a:br>
            <a:r>
              <a:rPr kumimoji="0" lang="en-US" altLang="en-US" sz="1200" b="0" i="0" u="none" strike="noStrike" cap="none" normalizeH="0" baseline="0" dirty="0">
                <a:ln>
                  <a:noFill/>
                </a:ln>
                <a:solidFill>
                  <a:srgbClr val="E6DB74"/>
                </a:solidFill>
                <a:effectLst/>
                <a:latin typeface="Lucida Sans Typewriter" panose="020B0509030504030204" pitchFamily="49" charset="0"/>
              </a:rPr>
              <a:t>[('Aaron COSGROVE', '36:37:00', 'M', None, 6), ('Aaron COSGROVE', '29:34:00', 'M', None, 12),</a:t>
            </a:r>
            <a:br>
              <a:rPr kumimoji="0" lang="en-US" altLang="en-US" sz="1200" b="0" i="0" u="none" strike="noStrike" cap="none" normalizeH="0" baseline="0" dirty="0">
                <a:ln>
                  <a:noFill/>
                </a:ln>
                <a:solidFill>
                  <a:srgbClr val="E6DB74"/>
                </a:solidFill>
                <a:effectLst/>
                <a:latin typeface="Lucida Sans Typewriter" panose="020B0509030504030204" pitchFamily="49" charset="0"/>
              </a:rPr>
            </a:br>
            <a:r>
              <a:rPr kumimoji="0" lang="en-US" altLang="en-US" sz="1200" b="0" i="0" u="none" strike="noStrike" cap="none" normalizeH="0" baseline="0" dirty="0">
                <a:ln>
                  <a:noFill/>
                </a:ln>
                <a:solidFill>
                  <a:srgbClr val="E6DB74"/>
                </a:solidFill>
                <a:effectLst/>
                <a:latin typeface="Lucida Sans Typewriter" panose="020B0509030504030204" pitchFamily="49" charset="0"/>
              </a:rPr>
              <a:t>('Aaron COSGROVE', '26:39:00', 'M', None, 11), ('Aaron COSGROVE', '27:17:00', 'M', None, 10),</a:t>
            </a:r>
            <a:br>
              <a:rPr kumimoji="0" lang="en-US" altLang="en-US" sz="1200" b="0" i="0" u="none" strike="noStrike" cap="none" normalizeH="0" baseline="0" dirty="0">
                <a:ln>
                  <a:noFill/>
                </a:ln>
                <a:solidFill>
                  <a:srgbClr val="E6DB74"/>
                </a:solidFill>
                <a:effectLst/>
                <a:latin typeface="Lucida Sans Typewriter" panose="020B0509030504030204" pitchFamily="49" charset="0"/>
              </a:rPr>
            </a:br>
            <a:r>
              <a:rPr kumimoji="0" lang="en-US" altLang="en-US" sz="1200" b="0" i="0" u="none" strike="noStrike" cap="none" normalizeH="0" baseline="0" dirty="0">
                <a:ln>
                  <a:noFill/>
                </a:ln>
                <a:solidFill>
                  <a:srgbClr val="E6DB74"/>
                </a:solidFill>
                <a:effectLst/>
                <a:latin typeface="Lucida Sans Typewriter" panose="020B0509030504030204" pitchFamily="49" charset="0"/>
              </a:rPr>
              <a:t>('Aaron HALL', '38:25:00', 'M', None, 4), ('Aaron HANNAH', '23:41', 'M', None, 14),</a:t>
            </a:r>
            <a:br>
              <a:rPr kumimoji="0" lang="en-US" altLang="en-US" sz="1200" b="0" i="0" u="none" strike="noStrike" cap="none" normalizeH="0" baseline="0" dirty="0">
                <a:ln>
                  <a:noFill/>
                </a:ln>
                <a:solidFill>
                  <a:srgbClr val="E6DB74"/>
                </a:solidFill>
                <a:effectLst/>
                <a:latin typeface="Lucida Sans Typewriter" panose="020B0509030504030204" pitchFamily="49" charset="0"/>
              </a:rPr>
            </a:br>
            <a:r>
              <a:rPr kumimoji="0" lang="en-US" altLang="en-US" sz="1200" b="0" i="0" u="none" strike="noStrike" cap="none" normalizeH="0" baseline="0" dirty="0">
                <a:ln>
                  <a:noFill/>
                </a:ln>
                <a:solidFill>
                  <a:srgbClr val="E6DB74"/>
                </a:solidFill>
                <a:effectLst/>
                <a:latin typeface="Lucida Sans Typewriter" panose="020B0509030504030204" pitchFamily="49" charset="0"/>
              </a:rPr>
              <a:t>('Aaron HANNAH', '19:20', 'M', None, 13),...</a:t>
            </a:r>
            <a:br>
              <a:rPr kumimoji="0" lang="en-US" altLang="en-US" sz="1200" b="0" i="0" u="none" strike="noStrike" cap="none" normalizeH="0" baseline="0" dirty="0">
                <a:ln>
                  <a:noFill/>
                </a:ln>
                <a:solidFill>
                  <a:srgbClr val="E6DB74"/>
                </a:solidFill>
                <a:effectLst/>
                <a:latin typeface="Lucida Sans Typewriter" panose="020B0509030504030204" pitchFamily="49" charset="0"/>
              </a:rPr>
            </a:br>
            <a:r>
              <a:rPr kumimoji="0" lang="en-US" altLang="en-US" sz="1200" b="0" i="0" u="none" strike="noStrike" cap="none" normalizeH="0" baseline="0" dirty="0">
                <a:ln>
                  <a:noFill/>
                </a:ln>
                <a:solidFill>
                  <a:srgbClr val="E6DB74"/>
                </a:solidFill>
                <a:effectLst/>
                <a:latin typeface="Lucida Sans Typewriter" panose="020B0509030504030204" pitchFamily="49" charset="0"/>
              </a:rPr>
              <a:t>"""</a:t>
            </a:r>
            <a:br>
              <a:rPr kumimoji="0" lang="en-US" altLang="en-US" sz="1200" b="0" i="0" u="none" strike="noStrike" cap="none" normalizeH="0" baseline="0" dirty="0">
                <a:ln>
                  <a:noFill/>
                </a:ln>
                <a:solidFill>
                  <a:srgbClr val="E6DB74"/>
                </a:solidFill>
                <a:effectLst/>
                <a:latin typeface="Lucida Sans Typewriter" panose="020B0509030504030204" pitchFamily="49" charset="0"/>
              </a:rPr>
            </a:br>
            <a:r>
              <a:rPr kumimoji="0" lang="en-US" altLang="en-US" sz="1200" b="0" i="0" u="none" strike="noStrike" cap="none" normalizeH="0" baseline="0" dirty="0" err="1">
                <a:ln>
                  <a:noFill/>
                </a:ln>
                <a:solidFill>
                  <a:srgbClr val="F8F8F2"/>
                </a:solidFill>
                <a:effectLst/>
                <a:latin typeface="Lucida Sans Typewriter" panose="020B0509030504030204" pitchFamily="49" charset="0"/>
              </a:rPr>
              <a:t>ListOfAllResults</a:t>
            </a:r>
            <a:r>
              <a:rPr kumimoji="0" lang="en-US" altLang="en-US" sz="1200" b="0" i="0" u="none" strike="noStrike" cap="none" normalizeH="0" baseline="0" dirty="0">
                <a:ln>
                  <a:noFill/>
                </a:ln>
                <a:solidFill>
                  <a:srgbClr val="F8F8F2"/>
                </a:solidFill>
                <a:effectLst/>
                <a:latin typeface="Lucida Sans Typewriter" panose="020B0509030504030204" pitchFamily="49" charset="0"/>
              </a:rPr>
              <a:t> </a:t>
            </a:r>
            <a:r>
              <a:rPr kumimoji="0" lang="en-US" altLang="en-US" sz="1200" b="0" i="0" u="none" strike="noStrike" cap="none" normalizeH="0" baseline="0" dirty="0">
                <a:ln>
                  <a:noFill/>
                </a:ln>
                <a:solidFill>
                  <a:srgbClr val="F92672"/>
                </a:solidFill>
                <a:effectLst/>
                <a:latin typeface="Lucida Sans Typewriter" panose="020B0509030504030204" pitchFamily="49" charset="0"/>
              </a:rPr>
              <a:t>= </a:t>
            </a:r>
            <a:r>
              <a:rPr kumimoji="0" lang="en-US" altLang="en-US" sz="1200" b="0" i="0" u="none" strike="noStrike" cap="none" normalizeH="0" baseline="0" dirty="0" err="1">
                <a:ln>
                  <a:noFill/>
                </a:ln>
                <a:solidFill>
                  <a:srgbClr val="F8F8F2"/>
                </a:solidFill>
                <a:effectLst/>
                <a:latin typeface="Lucida Sans Typewriter" panose="020B0509030504030204" pitchFamily="49" charset="0"/>
              </a:rPr>
              <a:t>myConn.</a:t>
            </a:r>
            <a:r>
              <a:rPr kumimoji="0" lang="en-US" altLang="en-US" sz="1200" b="0" i="0" u="none" strike="noStrike" cap="none" normalizeH="0" baseline="0" dirty="0" err="1">
                <a:ln>
                  <a:noFill/>
                </a:ln>
                <a:solidFill>
                  <a:srgbClr val="66D9EF"/>
                </a:solidFill>
                <a:effectLst/>
                <a:latin typeface="Lucida Sans Typewriter" panose="020B0509030504030204" pitchFamily="49" charset="0"/>
              </a:rPr>
              <a:t>cursor</a:t>
            </a:r>
            <a:r>
              <a:rPr kumimoji="0" lang="en-US" altLang="en-US" sz="1200" b="0" i="0" u="none" strike="noStrike" cap="none" normalizeH="0" baseline="0" dirty="0">
                <a:ln>
                  <a:noFill/>
                </a:ln>
                <a:solidFill>
                  <a:srgbClr val="F8F8F2"/>
                </a:solidFill>
                <a:effectLst/>
                <a:latin typeface="Lucida Sans Typewriter" panose="020B0509030504030204" pitchFamily="49" charset="0"/>
              </a:rPr>
              <a:t>()</a:t>
            </a:r>
            <a:br>
              <a:rPr kumimoji="0" lang="en-US" altLang="en-US" sz="1200" b="0" i="0" u="none" strike="noStrike" cap="none" normalizeH="0" baseline="0" dirty="0">
                <a:ln>
                  <a:noFill/>
                </a:ln>
                <a:solidFill>
                  <a:srgbClr val="F8F8F2"/>
                </a:solidFill>
                <a:effectLst/>
                <a:latin typeface="Lucida Sans Typewriter" panose="020B0509030504030204" pitchFamily="49" charset="0"/>
              </a:rPr>
            </a:br>
            <a:r>
              <a:rPr kumimoji="0" lang="en-US" altLang="en-US" sz="1200" b="0" i="0" u="none" strike="noStrike" cap="none" normalizeH="0" baseline="0" dirty="0" err="1">
                <a:ln>
                  <a:noFill/>
                </a:ln>
                <a:solidFill>
                  <a:srgbClr val="F8F8F2"/>
                </a:solidFill>
                <a:effectLst/>
                <a:latin typeface="Lucida Sans Typewriter" panose="020B0509030504030204" pitchFamily="49" charset="0"/>
              </a:rPr>
              <a:t>ListOfAllResults.</a:t>
            </a:r>
            <a:r>
              <a:rPr kumimoji="0" lang="en-US" altLang="en-US" sz="1200" b="0" i="0" u="none" strike="noStrike" cap="none" normalizeH="0" baseline="0" dirty="0" err="1">
                <a:ln>
                  <a:noFill/>
                </a:ln>
                <a:solidFill>
                  <a:srgbClr val="66D9EF"/>
                </a:solidFill>
                <a:effectLst/>
                <a:latin typeface="Lucida Sans Typewriter" panose="020B0509030504030204" pitchFamily="49" charset="0"/>
              </a:rPr>
              <a:t>execute</a:t>
            </a:r>
            <a:r>
              <a:rPr kumimoji="0" lang="en-US" altLang="en-US" sz="1200" b="0" i="0" u="none" strike="noStrike" cap="none" normalizeH="0" baseline="0" dirty="0">
                <a:ln>
                  <a:noFill/>
                </a:ln>
                <a:solidFill>
                  <a:srgbClr val="F8F8F2"/>
                </a:solidFill>
                <a:effectLst/>
                <a:latin typeface="Lucida Sans Typewriter" panose="020B0509030504030204" pitchFamily="49" charset="0"/>
              </a:rPr>
              <a:t>(</a:t>
            </a:r>
            <a:r>
              <a:rPr kumimoji="0" lang="en-US" altLang="en-US" sz="1200" b="0" i="0" u="none" strike="noStrike" cap="none" normalizeH="0" baseline="0" dirty="0">
                <a:ln>
                  <a:noFill/>
                </a:ln>
                <a:solidFill>
                  <a:srgbClr val="E6DB74"/>
                </a:solidFill>
                <a:effectLst/>
                <a:latin typeface="Lucida Sans Typewriter" panose="020B0509030504030204" pitchFamily="49" charset="0"/>
              </a:rPr>
              <a:t>"SELECT * FROM </a:t>
            </a:r>
            <a:r>
              <a:rPr kumimoji="0" lang="en-US" altLang="en-US" sz="1200" b="0" i="0" u="none" strike="noStrike" cap="none" normalizeH="0" baseline="0" dirty="0" err="1">
                <a:ln>
                  <a:noFill/>
                </a:ln>
                <a:solidFill>
                  <a:srgbClr val="E6DB74"/>
                </a:solidFill>
                <a:effectLst/>
                <a:latin typeface="Lucida Sans Typewriter" panose="020B0509030504030204" pitchFamily="49" charset="0"/>
              </a:rPr>
              <a:t>all_results</a:t>
            </a:r>
            <a:r>
              <a:rPr kumimoji="0" lang="en-US" altLang="en-US" sz="1200" b="0" i="0" u="none" strike="noStrike" cap="none" normalizeH="0" baseline="0" dirty="0">
                <a:ln>
                  <a:noFill/>
                </a:ln>
                <a:solidFill>
                  <a:srgbClr val="E6DB74"/>
                </a:solidFill>
                <a:effectLst/>
                <a:latin typeface="Lucida Sans Typewriter" panose="020B0509030504030204" pitchFamily="49" charset="0"/>
              </a:rPr>
              <a:t>"</a:t>
            </a:r>
            <a:r>
              <a:rPr kumimoji="0" lang="en-US" altLang="en-US" sz="1200" b="0" i="0" u="none" strike="noStrike" cap="none" normalizeH="0" baseline="0" dirty="0">
                <a:ln>
                  <a:noFill/>
                </a:ln>
                <a:solidFill>
                  <a:srgbClr val="F8F8F2"/>
                </a:solidFill>
                <a:effectLst/>
                <a:latin typeface="Lucida Sans Typewriter" panose="020B0509030504030204" pitchFamily="49" charset="0"/>
              </a:rPr>
              <a:t>)</a:t>
            </a:r>
            <a:br>
              <a:rPr kumimoji="0" lang="en-US" altLang="en-US" sz="1200" b="0" i="0" u="none" strike="noStrike" cap="none" normalizeH="0" baseline="0" dirty="0">
                <a:ln>
                  <a:noFill/>
                </a:ln>
                <a:solidFill>
                  <a:srgbClr val="F8F8F2"/>
                </a:solidFill>
                <a:effectLst/>
                <a:latin typeface="Lucida Sans Typewriter" panose="020B0509030504030204" pitchFamily="49" charset="0"/>
              </a:rPr>
            </a:br>
            <a:r>
              <a:rPr kumimoji="0" lang="en-US" altLang="en-US" sz="1200" b="0" i="0" u="none" strike="noStrike" cap="none" normalizeH="0" baseline="0" dirty="0">
                <a:ln>
                  <a:noFill/>
                </a:ln>
                <a:solidFill>
                  <a:srgbClr val="F8F8F2"/>
                </a:solidFill>
                <a:effectLst/>
                <a:latin typeface="Lucida Sans Typewriter" panose="020B0509030504030204" pitchFamily="49" charset="0"/>
              </a:rPr>
              <a:t>Results </a:t>
            </a:r>
            <a:r>
              <a:rPr kumimoji="0" lang="en-US" altLang="en-US" sz="1200" b="0" i="0" u="none" strike="noStrike" cap="none" normalizeH="0" baseline="0" dirty="0">
                <a:ln>
                  <a:noFill/>
                </a:ln>
                <a:solidFill>
                  <a:srgbClr val="F92672"/>
                </a:solidFill>
                <a:effectLst/>
                <a:latin typeface="Lucida Sans Typewriter" panose="020B0509030504030204" pitchFamily="49" charset="0"/>
              </a:rPr>
              <a:t>= </a:t>
            </a:r>
            <a:r>
              <a:rPr kumimoji="0" lang="en-US" altLang="en-US" sz="1200" b="0" i="0" u="none" strike="noStrike" cap="none" normalizeH="0" baseline="0" dirty="0" err="1">
                <a:ln>
                  <a:noFill/>
                </a:ln>
                <a:solidFill>
                  <a:srgbClr val="F8F8F2"/>
                </a:solidFill>
                <a:effectLst/>
                <a:latin typeface="Lucida Sans Typewriter" panose="020B0509030504030204" pitchFamily="49" charset="0"/>
              </a:rPr>
              <a:t>ListOfAllResults.</a:t>
            </a:r>
            <a:r>
              <a:rPr kumimoji="0" lang="en-US" altLang="en-US" sz="1200" b="0" i="0" u="none" strike="noStrike" cap="none" normalizeH="0" baseline="0" dirty="0" err="1">
                <a:ln>
                  <a:noFill/>
                </a:ln>
                <a:solidFill>
                  <a:srgbClr val="66D9EF"/>
                </a:solidFill>
                <a:effectLst/>
                <a:latin typeface="Lucida Sans Typewriter" panose="020B0509030504030204" pitchFamily="49" charset="0"/>
              </a:rPr>
              <a:t>fetchall</a:t>
            </a:r>
            <a:r>
              <a:rPr kumimoji="0" lang="en-US" altLang="en-US" sz="1200" b="0" i="0" u="none" strike="noStrike" cap="none" normalizeH="0" baseline="0" dirty="0">
                <a:ln>
                  <a:noFill/>
                </a:ln>
                <a:solidFill>
                  <a:srgbClr val="F8F8F2"/>
                </a:solidFill>
                <a:effectLst/>
                <a:latin typeface="Lucida Sans Typewriter" panose="020B0509030504030204" pitchFamily="49" charset="0"/>
              </a:rPr>
              <a:t>()</a:t>
            </a:r>
            <a:br>
              <a:rPr kumimoji="0" lang="en-US" altLang="en-US" sz="1200" b="0" i="0" u="none" strike="noStrike" cap="none" normalizeH="0" baseline="0" dirty="0">
                <a:ln>
                  <a:noFill/>
                </a:ln>
                <a:solidFill>
                  <a:srgbClr val="F8F8F2"/>
                </a:solidFill>
                <a:effectLst/>
                <a:latin typeface="Lucida Sans Typewriter" panose="020B0509030504030204" pitchFamily="49" charset="0"/>
              </a:rPr>
            </a:br>
            <a:br>
              <a:rPr kumimoji="0" lang="en-US" altLang="en-US" sz="1200" b="0" i="0" u="none" strike="noStrike" cap="none" normalizeH="0" baseline="0" dirty="0">
                <a:ln>
                  <a:noFill/>
                </a:ln>
                <a:solidFill>
                  <a:srgbClr val="F8F8F2"/>
                </a:solidFill>
                <a:effectLst/>
                <a:latin typeface="Lucida Sans Typewriter" panose="020B0509030504030204" pitchFamily="49" charset="0"/>
              </a:rPr>
            </a:br>
            <a:r>
              <a:rPr kumimoji="0" lang="en-US" altLang="en-US" sz="1200" b="0" i="0" u="none" strike="noStrike" cap="none" normalizeH="0" baseline="0" dirty="0">
                <a:ln>
                  <a:noFill/>
                </a:ln>
                <a:solidFill>
                  <a:srgbClr val="75715E"/>
                </a:solidFill>
                <a:effectLst/>
                <a:latin typeface="Lucida Sans Typewriter" panose="020B0509030504030204" pitchFamily="49" charset="0"/>
              </a:rPr>
              <a:t>#Iterating over the Runners list of tuples</a:t>
            </a:r>
            <a:br>
              <a:rPr kumimoji="0" lang="en-US" altLang="en-US" sz="1200" b="0" i="0" u="none" strike="noStrike" cap="none" normalizeH="0" baseline="0" dirty="0">
                <a:ln>
                  <a:noFill/>
                </a:ln>
                <a:solidFill>
                  <a:srgbClr val="75715E"/>
                </a:solidFill>
                <a:effectLst/>
                <a:latin typeface="Lucida Sans Typewriter" panose="020B0509030504030204" pitchFamily="49" charset="0"/>
              </a:rPr>
            </a:br>
            <a:r>
              <a:rPr kumimoji="0" lang="en-US" altLang="en-US" sz="1200" b="0" i="1" u="none" strike="noStrike" cap="none" normalizeH="0" baseline="0" dirty="0">
                <a:ln>
                  <a:noFill/>
                </a:ln>
                <a:solidFill>
                  <a:srgbClr val="66D9EF"/>
                </a:solidFill>
                <a:effectLst/>
                <a:latin typeface="Lucida Sans Typewriter" panose="020B0509030504030204" pitchFamily="49" charset="0"/>
              </a:rPr>
              <a:t>for </a:t>
            </a:r>
            <a:r>
              <a:rPr kumimoji="0" lang="en-US" altLang="en-US" sz="1200" b="0" i="0" u="none" strike="noStrike" cap="none" normalizeH="0" baseline="0" dirty="0">
                <a:ln>
                  <a:noFill/>
                </a:ln>
                <a:solidFill>
                  <a:srgbClr val="F8F8F2"/>
                </a:solidFill>
                <a:effectLst/>
                <a:latin typeface="Lucida Sans Typewriter" panose="020B0509030504030204" pitchFamily="49" charset="0"/>
              </a:rPr>
              <a:t>runner </a:t>
            </a:r>
            <a:r>
              <a:rPr kumimoji="0" lang="en-US" altLang="en-US" sz="1200" b="0" i="1" u="none" strike="noStrike" cap="none" normalizeH="0" baseline="0" dirty="0">
                <a:ln>
                  <a:noFill/>
                </a:ln>
                <a:solidFill>
                  <a:srgbClr val="66D9EF"/>
                </a:solidFill>
                <a:effectLst/>
                <a:latin typeface="Lucida Sans Typewriter" panose="020B0509030504030204" pitchFamily="49" charset="0"/>
              </a:rPr>
              <a:t>in </a:t>
            </a:r>
            <a:r>
              <a:rPr kumimoji="0" lang="en-US" altLang="en-US" sz="1200" b="0" i="0" u="none" strike="noStrike" cap="none" normalizeH="0" baseline="0" dirty="0">
                <a:ln>
                  <a:noFill/>
                </a:ln>
                <a:solidFill>
                  <a:srgbClr val="F8F8F2"/>
                </a:solidFill>
                <a:effectLst/>
                <a:latin typeface="Lucida Sans Typewriter" panose="020B0509030504030204" pitchFamily="49" charset="0"/>
              </a:rPr>
              <a:t>Runners</a:t>
            </a:r>
            <a:r>
              <a:rPr kumimoji="0" lang="en-US" altLang="en-US" sz="1200" b="0" i="0" u="none" strike="noStrike" cap="none" normalizeH="0" baseline="0" dirty="0">
                <a:ln>
                  <a:noFill/>
                </a:ln>
                <a:solidFill>
                  <a:srgbClr val="F92672"/>
                </a:solidFill>
                <a:effectLst/>
                <a:latin typeface="Lucida Sans Typewriter" panose="020B0509030504030204" pitchFamily="49" charset="0"/>
              </a:rPr>
              <a:t>:</a:t>
            </a:r>
            <a:br>
              <a:rPr kumimoji="0" lang="en-US" altLang="en-US" sz="1200" b="0" i="0" u="none" strike="noStrike" cap="none" normalizeH="0" baseline="0" dirty="0">
                <a:ln>
                  <a:noFill/>
                </a:ln>
                <a:solidFill>
                  <a:srgbClr val="F92672"/>
                </a:solidFill>
                <a:effectLst/>
                <a:latin typeface="Lucida Sans Typewriter" panose="020B0509030504030204" pitchFamily="49" charset="0"/>
              </a:rPr>
            </a:br>
            <a:r>
              <a:rPr kumimoji="0" lang="en-US" altLang="en-US" sz="1200" b="0" i="0" u="none" strike="noStrike" cap="none" normalizeH="0" baseline="0" dirty="0">
                <a:ln>
                  <a:noFill/>
                </a:ln>
                <a:solidFill>
                  <a:srgbClr val="F92672"/>
                </a:solidFill>
                <a:effectLst/>
                <a:latin typeface="Lucida Sans Typewriter" panose="020B0509030504030204" pitchFamily="49" charset="0"/>
              </a:rPr>
              <a:t>    </a:t>
            </a:r>
            <a:r>
              <a:rPr kumimoji="0" lang="en-US" altLang="en-US" sz="1200" b="0" i="1" u="none" strike="noStrike" cap="none" normalizeH="0" baseline="0" dirty="0">
                <a:ln>
                  <a:noFill/>
                </a:ln>
                <a:solidFill>
                  <a:srgbClr val="66D9EF"/>
                </a:solidFill>
                <a:effectLst/>
                <a:latin typeface="Lucida Sans Typewriter" panose="020B0509030504030204" pitchFamily="49" charset="0"/>
              </a:rPr>
              <a:t>for </a:t>
            </a:r>
            <a:r>
              <a:rPr kumimoji="0" lang="en-US" altLang="en-US" sz="1200" b="0" i="0" u="none" strike="noStrike" cap="none" normalizeH="0" baseline="0" dirty="0">
                <a:ln>
                  <a:noFill/>
                </a:ln>
                <a:solidFill>
                  <a:srgbClr val="F8F8F2"/>
                </a:solidFill>
                <a:effectLst/>
                <a:latin typeface="Lucida Sans Typewriter" panose="020B0509030504030204" pitchFamily="49" charset="0"/>
              </a:rPr>
              <a:t>result </a:t>
            </a:r>
            <a:r>
              <a:rPr kumimoji="0" lang="en-US" altLang="en-US" sz="1200" b="0" i="1" u="none" strike="noStrike" cap="none" normalizeH="0" baseline="0" dirty="0">
                <a:ln>
                  <a:noFill/>
                </a:ln>
                <a:solidFill>
                  <a:srgbClr val="66D9EF"/>
                </a:solidFill>
                <a:effectLst/>
                <a:latin typeface="Lucida Sans Typewriter" panose="020B0509030504030204" pitchFamily="49" charset="0"/>
              </a:rPr>
              <a:t>in </a:t>
            </a:r>
            <a:r>
              <a:rPr kumimoji="0" lang="en-US" altLang="en-US" sz="1200" b="0" i="0" u="none" strike="noStrike" cap="none" normalizeH="0" baseline="0" dirty="0">
                <a:ln>
                  <a:noFill/>
                </a:ln>
                <a:solidFill>
                  <a:srgbClr val="F8F8F2"/>
                </a:solidFill>
                <a:effectLst/>
                <a:latin typeface="Lucida Sans Typewriter" panose="020B0509030504030204" pitchFamily="49" charset="0"/>
              </a:rPr>
              <a:t>Results</a:t>
            </a:r>
            <a:r>
              <a:rPr kumimoji="0" lang="en-US" altLang="en-US" sz="1200" b="0" i="0" u="none" strike="noStrike" cap="none" normalizeH="0" baseline="0" dirty="0">
                <a:ln>
                  <a:noFill/>
                </a:ln>
                <a:solidFill>
                  <a:srgbClr val="F92672"/>
                </a:solidFill>
                <a:effectLst/>
                <a:latin typeface="Lucida Sans Typewriter" panose="020B0509030504030204" pitchFamily="49" charset="0"/>
              </a:rPr>
              <a:t>:</a:t>
            </a:r>
            <a:br>
              <a:rPr kumimoji="0" lang="en-US" altLang="en-US" sz="1200" b="0" i="0" u="none" strike="noStrike" cap="none" normalizeH="0" baseline="0" dirty="0">
                <a:ln>
                  <a:noFill/>
                </a:ln>
                <a:solidFill>
                  <a:srgbClr val="F92672"/>
                </a:solidFill>
                <a:effectLst/>
                <a:latin typeface="Lucida Sans Typewriter" panose="020B0509030504030204" pitchFamily="49" charset="0"/>
              </a:rPr>
            </a:br>
            <a:r>
              <a:rPr kumimoji="0" lang="en-US" altLang="en-US" sz="1200" b="0" i="0" u="none" strike="noStrike" cap="none" normalizeH="0" baseline="0" dirty="0">
                <a:ln>
                  <a:noFill/>
                </a:ln>
                <a:solidFill>
                  <a:srgbClr val="F92672"/>
                </a:solidFill>
                <a:effectLst/>
                <a:latin typeface="Lucida Sans Typewriter" panose="020B0509030504030204" pitchFamily="49" charset="0"/>
              </a:rPr>
              <a:t>        </a:t>
            </a:r>
            <a:r>
              <a:rPr kumimoji="0" lang="en-US" altLang="en-US" sz="1200" b="0" i="0" u="none" strike="noStrike" cap="none" normalizeH="0" baseline="0" dirty="0">
                <a:ln>
                  <a:noFill/>
                </a:ln>
                <a:solidFill>
                  <a:srgbClr val="75715E"/>
                </a:solidFill>
                <a:effectLst/>
                <a:latin typeface="Lucida Sans Typewriter" panose="020B0509030504030204" pitchFamily="49" charset="0"/>
              </a:rPr>
              <a:t>#Matching a runner and their results</a:t>
            </a:r>
            <a:br>
              <a:rPr kumimoji="0" lang="en-US" altLang="en-US" sz="1200" b="0" i="0" u="none" strike="noStrike" cap="none" normalizeH="0" baseline="0" dirty="0">
                <a:ln>
                  <a:noFill/>
                </a:ln>
                <a:solidFill>
                  <a:srgbClr val="75715E"/>
                </a:solidFill>
                <a:effectLst/>
                <a:latin typeface="Lucida Sans Typewriter" panose="020B0509030504030204" pitchFamily="49" charset="0"/>
              </a:rPr>
            </a:br>
            <a:r>
              <a:rPr kumimoji="0" lang="en-US" altLang="en-US" sz="1200" b="0" i="0" u="none" strike="noStrike" cap="none" normalizeH="0" baseline="0" dirty="0">
                <a:ln>
                  <a:noFill/>
                </a:ln>
                <a:solidFill>
                  <a:srgbClr val="75715E"/>
                </a:solidFill>
                <a:effectLst/>
                <a:latin typeface="Lucida Sans Typewriter" panose="020B0509030504030204" pitchFamily="49" charset="0"/>
              </a:rPr>
              <a:t>        </a:t>
            </a:r>
            <a:r>
              <a:rPr kumimoji="0" lang="en-US" altLang="en-US" sz="1200" b="0" i="1" u="none" strike="noStrike" cap="none" normalizeH="0" baseline="0" dirty="0">
                <a:ln>
                  <a:noFill/>
                </a:ln>
                <a:solidFill>
                  <a:srgbClr val="66D9EF"/>
                </a:solidFill>
                <a:effectLst/>
                <a:latin typeface="Lucida Sans Typewriter" panose="020B0509030504030204" pitchFamily="49" charset="0"/>
              </a:rPr>
              <a:t>if </a:t>
            </a:r>
            <a:r>
              <a:rPr kumimoji="0" lang="en-US" altLang="en-US" sz="1200" b="0" i="0" u="none" strike="noStrike" cap="none" normalizeH="0" baseline="0" dirty="0">
                <a:ln>
                  <a:noFill/>
                </a:ln>
                <a:solidFill>
                  <a:srgbClr val="F8F8F2"/>
                </a:solidFill>
                <a:effectLst/>
                <a:latin typeface="Lucida Sans Typewriter" panose="020B0509030504030204" pitchFamily="49" charset="0"/>
              </a:rPr>
              <a:t>runner[</a:t>
            </a:r>
            <a:r>
              <a:rPr kumimoji="0" lang="en-US" altLang="en-US" sz="1200" b="0" i="0" u="none" strike="noStrike" cap="none" normalizeH="0" baseline="0" dirty="0">
                <a:ln>
                  <a:noFill/>
                </a:ln>
                <a:solidFill>
                  <a:srgbClr val="AE81FF"/>
                </a:solidFill>
                <a:effectLst/>
                <a:latin typeface="Lucida Sans Typewriter" panose="020B0509030504030204" pitchFamily="49" charset="0"/>
              </a:rPr>
              <a:t>1</a:t>
            </a:r>
            <a:r>
              <a:rPr kumimoji="0" lang="en-US" altLang="en-US" sz="1200" b="0" i="0" u="none" strike="noStrike" cap="none" normalizeH="0" baseline="0" dirty="0">
                <a:ln>
                  <a:noFill/>
                </a:ln>
                <a:solidFill>
                  <a:srgbClr val="F8F8F2"/>
                </a:solidFill>
                <a:effectLst/>
                <a:latin typeface="Lucida Sans Typewriter" panose="020B0509030504030204" pitchFamily="49" charset="0"/>
              </a:rPr>
              <a:t>] </a:t>
            </a:r>
            <a:r>
              <a:rPr kumimoji="0" lang="en-US" altLang="en-US" sz="1200" b="0" i="0" u="none" strike="noStrike" cap="none" normalizeH="0" baseline="0" dirty="0">
                <a:ln>
                  <a:noFill/>
                </a:ln>
                <a:solidFill>
                  <a:srgbClr val="F92672"/>
                </a:solidFill>
                <a:effectLst/>
                <a:latin typeface="Lucida Sans Typewriter" panose="020B0509030504030204" pitchFamily="49" charset="0"/>
              </a:rPr>
              <a:t>== </a:t>
            </a:r>
            <a:r>
              <a:rPr kumimoji="0" lang="en-US" altLang="en-US" sz="1200" b="0" i="0" u="none" strike="noStrike" cap="none" normalizeH="0" baseline="0" dirty="0">
                <a:ln>
                  <a:noFill/>
                </a:ln>
                <a:solidFill>
                  <a:srgbClr val="F8F8F2"/>
                </a:solidFill>
                <a:effectLst/>
                <a:latin typeface="Lucida Sans Typewriter" panose="020B0509030504030204" pitchFamily="49" charset="0"/>
              </a:rPr>
              <a:t>result[</a:t>
            </a:r>
            <a:r>
              <a:rPr kumimoji="0" lang="en-US" altLang="en-US" sz="1200" b="0" i="0" u="none" strike="noStrike" cap="none" normalizeH="0" baseline="0" dirty="0">
                <a:ln>
                  <a:noFill/>
                </a:ln>
                <a:solidFill>
                  <a:srgbClr val="AE81FF"/>
                </a:solidFill>
                <a:effectLst/>
                <a:latin typeface="Lucida Sans Typewriter" panose="020B0509030504030204" pitchFamily="49" charset="0"/>
              </a:rPr>
              <a:t>0</a:t>
            </a:r>
            <a:r>
              <a:rPr kumimoji="0" lang="en-US" altLang="en-US" sz="1200" b="0" i="0" u="none" strike="noStrike" cap="none" normalizeH="0" baseline="0" dirty="0">
                <a:ln>
                  <a:noFill/>
                </a:ln>
                <a:solidFill>
                  <a:srgbClr val="F8F8F2"/>
                </a:solidFill>
                <a:effectLst/>
                <a:latin typeface="Lucida Sans Typewriter" panose="020B0509030504030204" pitchFamily="49" charset="0"/>
              </a:rPr>
              <a:t>]</a:t>
            </a:r>
            <a:r>
              <a:rPr kumimoji="0" lang="en-US" altLang="en-US" sz="1200" b="0" i="0" u="none" strike="noStrike" cap="none" normalizeH="0" baseline="0" dirty="0">
                <a:ln>
                  <a:noFill/>
                </a:ln>
                <a:solidFill>
                  <a:srgbClr val="F92672"/>
                </a:solidFill>
                <a:effectLst/>
                <a:latin typeface="Lucida Sans Typewriter" panose="020B0509030504030204" pitchFamily="49" charset="0"/>
              </a:rPr>
              <a:t>:</a:t>
            </a:r>
            <a:br>
              <a:rPr kumimoji="0" lang="en-US" altLang="en-US" sz="1200" b="0" i="0" u="none" strike="noStrike" cap="none" normalizeH="0" baseline="0" dirty="0">
                <a:ln>
                  <a:noFill/>
                </a:ln>
                <a:solidFill>
                  <a:srgbClr val="F92672"/>
                </a:solidFill>
                <a:effectLst/>
                <a:latin typeface="Lucida Sans Typewriter" panose="020B0509030504030204" pitchFamily="49" charset="0"/>
              </a:rPr>
            </a:br>
            <a:r>
              <a:rPr kumimoji="0" lang="en-US" altLang="en-US" sz="1200" b="0" i="0" u="none" strike="noStrike" cap="none" normalizeH="0" baseline="0" dirty="0">
                <a:ln>
                  <a:noFill/>
                </a:ln>
                <a:solidFill>
                  <a:srgbClr val="F92672"/>
                </a:solidFill>
                <a:effectLst/>
                <a:latin typeface="Lucida Sans Typewriter" panose="020B0509030504030204" pitchFamily="49" charset="0"/>
              </a:rPr>
              <a:t>            </a:t>
            </a:r>
            <a:r>
              <a:rPr kumimoji="0" lang="en-US" altLang="en-US" sz="1200" b="0" i="0" u="none" strike="noStrike" cap="none" normalizeH="0" baseline="0" dirty="0">
                <a:ln>
                  <a:noFill/>
                </a:ln>
                <a:solidFill>
                  <a:srgbClr val="75715E"/>
                </a:solidFill>
                <a:effectLst/>
                <a:latin typeface="Lucida Sans Typewriter" panose="020B0509030504030204" pitchFamily="49" charset="0"/>
              </a:rPr>
              <a:t>#print(the runner's ID, their result and the event ID)</a:t>
            </a:r>
            <a:br>
              <a:rPr kumimoji="0" lang="en-US" altLang="en-US" sz="1200" b="0" i="0" u="none" strike="noStrike" cap="none" normalizeH="0" baseline="0" dirty="0">
                <a:ln>
                  <a:noFill/>
                </a:ln>
                <a:solidFill>
                  <a:srgbClr val="75715E"/>
                </a:solidFill>
                <a:effectLst/>
                <a:latin typeface="Lucida Sans Typewriter" panose="020B0509030504030204" pitchFamily="49" charset="0"/>
              </a:rPr>
            </a:br>
            <a:r>
              <a:rPr kumimoji="0" lang="en-US" altLang="en-US" sz="1200" b="0" i="0" u="none" strike="noStrike" cap="none" normalizeH="0" baseline="0" dirty="0">
                <a:ln>
                  <a:noFill/>
                </a:ln>
                <a:solidFill>
                  <a:srgbClr val="75715E"/>
                </a:solidFill>
                <a:effectLst/>
                <a:latin typeface="Lucida Sans Typewriter" panose="020B0509030504030204" pitchFamily="49" charset="0"/>
              </a:rPr>
              <a:t>            </a:t>
            </a:r>
            <a:r>
              <a:rPr kumimoji="0" lang="en-US" altLang="en-US" sz="1200" b="0" i="0" u="none" strike="noStrike" cap="none" normalizeH="0" baseline="0" dirty="0">
                <a:ln>
                  <a:noFill/>
                </a:ln>
                <a:solidFill>
                  <a:srgbClr val="66D9EF"/>
                </a:solidFill>
                <a:effectLst/>
                <a:latin typeface="Lucida Sans Typewriter" panose="020B0509030504030204" pitchFamily="49" charset="0"/>
              </a:rPr>
              <a:t>print</a:t>
            </a:r>
            <a:r>
              <a:rPr kumimoji="0" lang="en-US" altLang="en-US" sz="1200" b="0" i="0" u="none" strike="noStrike" cap="none" normalizeH="0" baseline="0" dirty="0">
                <a:ln>
                  <a:noFill/>
                </a:ln>
                <a:solidFill>
                  <a:srgbClr val="F8F8F2"/>
                </a:solidFill>
                <a:effectLst/>
                <a:latin typeface="Lucida Sans Typewriter" panose="020B0509030504030204" pitchFamily="49" charset="0"/>
              </a:rPr>
              <a:t>(</a:t>
            </a:r>
            <a:r>
              <a:rPr kumimoji="0" lang="en-US" altLang="en-US" sz="1200" b="0" i="0" u="none" strike="noStrike" cap="none" normalizeH="0" baseline="0" dirty="0">
                <a:ln>
                  <a:noFill/>
                </a:ln>
                <a:solidFill>
                  <a:srgbClr val="66D9EF"/>
                </a:solidFill>
                <a:effectLst/>
                <a:latin typeface="Lucida Sans Typewriter" panose="020B0509030504030204" pitchFamily="49" charset="0"/>
              </a:rPr>
              <a:t>str</a:t>
            </a:r>
            <a:r>
              <a:rPr kumimoji="0" lang="en-US" altLang="en-US" sz="1200" b="0" i="0" u="none" strike="noStrike" cap="none" normalizeH="0" baseline="0" dirty="0">
                <a:ln>
                  <a:noFill/>
                </a:ln>
                <a:solidFill>
                  <a:srgbClr val="F8F8F2"/>
                </a:solidFill>
                <a:effectLst/>
                <a:latin typeface="Lucida Sans Typewriter" panose="020B0509030504030204" pitchFamily="49" charset="0"/>
              </a:rPr>
              <a:t>(runner[</a:t>
            </a:r>
            <a:r>
              <a:rPr kumimoji="0" lang="en-US" altLang="en-US" sz="1200" b="0" i="0" u="none" strike="noStrike" cap="none" normalizeH="0" baseline="0" dirty="0">
                <a:ln>
                  <a:noFill/>
                </a:ln>
                <a:solidFill>
                  <a:srgbClr val="AE81FF"/>
                </a:solidFill>
                <a:effectLst/>
                <a:latin typeface="Lucida Sans Typewriter" panose="020B0509030504030204" pitchFamily="49" charset="0"/>
              </a:rPr>
              <a:t>0</a:t>
            </a:r>
            <a:r>
              <a:rPr kumimoji="0" lang="en-US" altLang="en-US" sz="1200" b="0" i="0" u="none" strike="noStrike" cap="none" normalizeH="0" baseline="0" dirty="0">
                <a:ln>
                  <a:noFill/>
                </a:ln>
                <a:solidFill>
                  <a:srgbClr val="F8F8F2"/>
                </a:solidFill>
                <a:effectLst/>
                <a:latin typeface="Lucida Sans Typewriter" panose="020B0509030504030204" pitchFamily="49" charset="0"/>
              </a:rPr>
              <a:t>])</a:t>
            </a:r>
            <a:r>
              <a:rPr kumimoji="0" lang="en-US" altLang="en-US" sz="1200" b="0" i="0" u="none" strike="noStrike" cap="none" normalizeH="0" baseline="0" dirty="0">
                <a:ln>
                  <a:noFill/>
                </a:ln>
                <a:solidFill>
                  <a:srgbClr val="F92672"/>
                </a:solidFill>
                <a:effectLst/>
                <a:latin typeface="Lucida Sans Typewriter" panose="020B0509030504030204" pitchFamily="49" charset="0"/>
              </a:rPr>
              <a:t>+</a:t>
            </a:r>
            <a:r>
              <a:rPr kumimoji="0" lang="en-US" altLang="en-US" sz="1200" b="0" i="0" u="none" strike="noStrike" cap="none" normalizeH="0" baseline="0" dirty="0">
                <a:ln>
                  <a:noFill/>
                </a:ln>
                <a:solidFill>
                  <a:srgbClr val="E6DB74"/>
                </a:solidFill>
                <a:effectLst/>
                <a:latin typeface="Lucida Sans Typewriter" panose="020B0509030504030204" pitchFamily="49" charset="0"/>
              </a:rPr>
              <a:t>","</a:t>
            </a:r>
            <a:r>
              <a:rPr kumimoji="0" lang="en-US" altLang="en-US" sz="1200" b="0" i="0" u="none" strike="noStrike" cap="none" normalizeH="0" baseline="0" dirty="0">
                <a:ln>
                  <a:noFill/>
                </a:ln>
                <a:solidFill>
                  <a:srgbClr val="F92672"/>
                </a:solidFill>
                <a:effectLst/>
                <a:latin typeface="Lucida Sans Typewriter" panose="020B0509030504030204" pitchFamily="49" charset="0"/>
              </a:rPr>
              <a:t>+</a:t>
            </a:r>
            <a:r>
              <a:rPr kumimoji="0" lang="en-US" altLang="en-US" sz="1200" b="0" i="0" u="none" strike="noStrike" cap="none" normalizeH="0" baseline="0" dirty="0">
                <a:ln>
                  <a:noFill/>
                </a:ln>
                <a:solidFill>
                  <a:srgbClr val="66D9EF"/>
                </a:solidFill>
                <a:effectLst/>
                <a:latin typeface="Lucida Sans Typewriter" panose="020B0509030504030204" pitchFamily="49" charset="0"/>
              </a:rPr>
              <a:t>str</a:t>
            </a:r>
            <a:r>
              <a:rPr kumimoji="0" lang="en-US" altLang="en-US" sz="1200" b="0" i="0" u="none" strike="noStrike" cap="none" normalizeH="0" baseline="0" dirty="0">
                <a:ln>
                  <a:noFill/>
                </a:ln>
                <a:solidFill>
                  <a:srgbClr val="F8F8F2"/>
                </a:solidFill>
                <a:effectLst/>
                <a:latin typeface="Lucida Sans Typewriter" panose="020B0509030504030204" pitchFamily="49" charset="0"/>
              </a:rPr>
              <a:t>(result[</a:t>
            </a:r>
            <a:r>
              <a:rPr kumimoji="0" lang="en-US" altLang="en-US" sz="1200" b="0" i="0" u="none" strike="noStrike" cap="none" normalizeH="0" baseline="0" dirty="0">
                <a:ln>
                  <a:noFill/>
                </a:ln>
                <a:solidFill>
                  <a:srgbClr val="AE81FF"/>
                </a:solidFill>
                <a:effectLst/>
                <a:latin typeface="Lucida Sans Typewriter" panose="020B0509030504030204" pitchFamily="49" charset="0"/>
              </a:rPr>
              <a:t>1</a:t>
            </a:r>
            <a:r>
              <a:rPr kumimoji="0" lang="en-US" altLang="en-US" sz="1200" b="0" i="0" u="none" strike="noStrike" cap="none" normalizeH="0" baseline="0" dirty="0">
                <a:ln>
                  <a:noFill/>
                </a:ln>
                <a:solidFill>
                  <a:srgbClr val="F8F8F2"/>
                </a:solidFill>
                <a:effectLst/>
                <a:latin typeface="Lucida Sans Typewriter" panose="020B0509030504030204" pitchFamily="49" charset="0"/>
              </a:rPr>
              <a:t>])</a:t>
            </a:r>
            <a:r>
              <a:rPr kumimoji="0" lang="en-US" altLang="en-US" sz="1200" b="0" i="0" u="none" strike="noStrike" cap="none" normalizeH="0" baseline="0" dirty="0">
                <a:ln>
                  <a:noFill/>
                </a:ln>
                <a:solidFill>
                  <a:srgbClr val="F92672"/>
                </a:solidFill>
                <a:effectLst/>
                <a:latin typeface="Lucida Sans Typewriter" panose="020B0509030504030204" pitchFamily="49" charset="0"/>
              </a:rPr>
              <a:t>+</a:t>
            </a:r>
            <a:r>
              <a:rPr kumimoji="0" lang="en-US" altLang="en-US" sz="1200" b="0" i="0" u="none" strike="noStrike" cap="none" normalizeH="0" baseline="0" dirty="0">
                <a:ln>
                  <a:noFill/>
                </a:ln>
                <a:solidFill>
                  <a:srgbClr val="E6DB74"/>
                </a:solidFill>
                <a:effectLst/>
                <a:latin typeface="Lucida Sans Typewriter" panose="020B0509030504030204" pitchFamily="49" charset="0"/>
              </a:rPr>
              <a:t>","</a:t>
            </a:r>
            <a:r>
              <a:rPr kumimoji="0" lang="en-US" altLang="en-US" sz="1200" b="0" i="0" u="none" strike="noStrike" cap="none" normalizeH="0" baseline="0" dirty="0">
                <a:ln>
                  <a:noFill/>
                </a:ln>
                <a:solidFill>
                  <a:srgbClr val="F92672"/>
                </a:solidFill>
                <a:effectLst/>
                <a:latin typeface="Lucida Sans Typewriter" panose="020B0509030504030204" pitchFamily="49" charset="0"/>
              </a:rPr>
              <a:t>+</a:t>
            </a:r>
            <a:r>
              <a:rPr kumimoji="0" lang="en-US" altLang="en-US" sz="1200" b="0" i="0" u="none" strike="noStrike" cap="none" normalizeH="0" baseline="0" dirty="0">
                <a:ln>
                  <a:noFill/>
                </a:ln>
                <a:solidFill>
                  <a:srgbClr val="66D9EF"/>
                </a:solidFill>
                <a:effectLst/>
                <a:latin typeface="Lucida Sans Typewriter" panose="020B0509030504030204" pitchFamily="49" charset="0"/>
              </a:rPr>
              <a:t>str</a:t>
            </a:r>
            <a:r>
              <a:rPr kumimoji="0" lang="en-US" altLang="en-US" sz="1200" b="0" i="0" u="none" strike="noStrike" cap="none" normalizeH="0" baseline="0" dirty="0">
                <a:ln>
                  <a:noFill/>
                </a:ln>
                <a:solidFill>
                  <a:srgbClr val="F8F8F2"/>
                </a:solidFill>
                <a:effectLst/>
                <a:latin typeface="Lucida Sans Typewriter" panose="020B0509030504030204" pitchFamily="49" charset="0"/>
              </a:rPr>
              <a:t>(result[</a:t>
            </a:r>
            <a:r>
              <a:rPr kumimoji="0" lang="en-US" altLang="en-US" sz="1200" b="0" i="0" u="none" strike="noStrike" cap="none" normalizeH="0" baseline="0" dirty="0">
                <a:ln>
                  <a:noFill/>
                </a:ln>
                <a:solidFill>
                  <a:srgbClr val="AE81FF"/>
                </a:solidFill>
                <a:effectLst/>
                <a:latin typeface="Lucida Sans Typewriter" panose="020B0509030504030204" pitchFamily="49" charset="0"/>
              </a:rPr>
              <a:t>4</a:t>
            </a:r>
            <a:r>
              <a:rPr kumimoji="0" lang="en-US" altLang="en-US" sz="1200" b="0" i="0" u="none" strike="noStrike" cap="none" normalizeH="0" baseline="0" dirty="0">
                <a:ln>
                  <a:noFill/>
                </a:ln>
                <a:solidFill>
                  <a:srgbClr val="F8F8F2"/>
                </a:solidFill>
                <a:effectLst/>
                <a:latin typeface="Lucida Sans Typewriter" panose="020B0509030504030204" pitchFamily="49" charset="0"/>
              </a:rPr>
              <a:t>]))</a:t>
            </a:r>
            <a:br>
              <a:rPr kumimoji="0" lang="en-US" altLang="en-US" sz="1200" b="0" i="0" u="none" strike="noStrike" cap="none" normalizeH="0" baseline="0" dirty="0">
                <a:ln>
                  <a:noFill/>
                </a:ln>
                <a:solidFill>
                  <a:srgbClr val="F8F8F2"/>
                </a:solidFill>
                <a:effectLst/>
                <a:latin typeface="Lucida Sans Typewriter" panose="020B0509030504030204" pitchFamily="49" charset="0"/>
              </a:rPr>
            </a:br>
            <a:br>
              <a:rPr kumimoji="0" lang="en-US" altLang="en-US" sz="1200" b="0" i="0" u="none" strike="noStrike" cap="none" normalizeH="0" baseline="0" dirty="0">
                <a:ln>
                  <a:noFill/>
                </a:ln>
                <a:solidFill>
                  <a:srgbClr val="F8F8F2"/>
                </a:solidFill>
                <a:effectLst/>
                <a:latin typeface="Lucida Sans Typewriter" panose="020B0509030504030204" pitchFamily="49" charset="0"/>
              </a:rPr>
            </a:br>
            <a:r>
              <a:rPr kumimoji="0" lang="en-US" altLang="en-US" sz="1200" b="0" i="0" u="none" strike="noStrike" cap="none" normalizeH="0" baseline="0" dirty="0">
                <a:ln>
                  <a:noFill/>
                </a:ln>
                <a:solidFill>
                  <a:srgbClr val="F8F8F2"/>
                </a:solidFill>
                <a:effectLst/>
                <a:latin typeface="Lucida Sans Typewriter" panose="020B0509030504030204" pitchFamily="49" charset="0"/>
              </a:rPr>
              <a:t>            </a:t>
            </a:r>
            <a:br>
              <a:rPr kumimoji="0" lang="en-US" altLang="en-US" sz="1200" b="0" i="0" u="none" strike="noStrike" cap="none" normalizeH="0" baseline="0" dirty="0">
                <a:ln>
                  <a:noFill/>
                </a:ln>
                <a:solidFill>
                  <a:srgbClr val="F8F8F2"/>
                </a:solidFill>
                <a:effectLst/>
                <a:latin typeface="Lucida Sans Typewriter" panose="020B0509030504030204" pitchFamily="49" charset="0"/>
              </a:rPr>
            </a:br>
            <a:r>
              <a:rPr kumimoji="0" lang="en-US" altLang="en-US" sz="1200" b="0" i="0" u="none" strike="noStrike" cap="none" normalizeH="0" baseline="0" dirty="0">
                <a:ln>
                  <a:noFill/>
                </a:ln>
                <a:solidFill>
                  <a:srgbClr val="F8F8F2"/>
                </a:solidFill>
                <a:effectLst/>
                <a:latin typeface="Lucida Sans Typewriter" panose="020B0509030504030204" pitchFamily="49" charset="0"/>
              </a:rPr>
              <a:t>            </a:t>
            </a:r>
            <a:r>
              <a:rPr kumimoji="0" lang="en-US" altLang="en-US" sz="1200" b="0" i="0" u="none" strike="noStrike" cap="none" normalizeH="0" baseline="0" dirty="0">
                <a:ln>
                  <a:noFill/>
                </a:ln>
                <a:solidFill>
                  <a:srgbClr val="E6DB74"/>
                </a:solidFill>
                <a:effectLst/>
                <a:latin typeface="Lucida Sans Typewriter" panose="020B0509030504030204" pitchFamily="49" charset="0"/>
              </a:rPr>
              <a:t>"""</a:t>
            </a:r>
            <a:br>
              <a:rPr kumimoji="0" lang="en-US" altLang="en-US" sz="1200" b="0" i="0" u="none" strike="noStrike" cap="none" normalizeH="0" baseline="0" dirty="0">
                <a:ln>
                  <a:noFill/>
                </a:ln>
                <a:solidFill>
                  <a:srgbClr val="E6DB74"/>
                </a:solidFill>
                <a:effectLst/>
                <a:latin typeface="Lucida Sans Typewriter" panose="020B0509030504030204" pitchFamily="49" charset="0"/>
              </a:rPr>
            </a:br>
            <a:r>
              <a:rPr kumimoji="0" lang="en-US" altLang="en-US" sz="1200" b="0" i="0" u="none" strike="noStrike" cap="none" normalizeH="0" baseline="0" dirty="0">
                <a:ln>
                  <a:noFill/>
                </a:ln>
                <a:solidFill>
                  <a:srgbClr val="E6DB74"/>
                </a:solidFill>
                <a:effectLst/>
                <a:latin typeface="Lucida Sans Typewriter" panose="020B0509030504030204" pitchFamily="49" charset="0"/>
              </a:rPr>
              <a:t>CONCATENATE AN INSERT STATEMENT</a:t>
            </a:r>
            <a:br>
              <a:rPr kumimoji="0" lang="en-US" altLang="en-US" sz="1200" b="0" i="0" u="none" strike="noStrike" cap="none" normalizeH="0" baseline="0" dirty="0">
                <a:ln>
                  <a:noFill/>
                </a:ln>
                <a:solidFill>
                  <a:srgbClr val="E6DB74"/>
                </a:solidFill>
                <a:effectLst/>
                <a:latin typeface="Lucida Sans Typewriter" panose="020B0509030504030204" pitchFamily="49" charset="0"/>
              </a:rPr>
            </a:br>
            <a:r>
              <a:rPr kumimoji="0" lang="en-US" altLang="en-US" sz="1200" b="0" i="0" u="none" strike="noStrike" cap="none" normalizeH="0" baseline="0" dirty="0">
                <a:ln>
                  <a:noFill/>
                </a:ln>
                <a:solidFill>
                  <a:srgbClr val="E6DB74"/>
                </a:solidFill>
                <a:effectLst/>
                <a:latin typeface="Lucida Sans Typewriter" panose="020B0509030504030204" pitchFamily="49" charset="0"/>
              </a:rPr>
              <a:t>"""</a:t>
            </a:r>
            <a:br>
              <a:rPr kumimoji="0" lang="en-US" altLang="en-US" sz="1200" b="0" i="0" u="none" strike="noStrike" cap="none" normalizeH="0" baseline="0" dirty="0">
                <a:ln>
                  <a:noFill/>
                </a:ln>
                <a:solidFill>
                  <a:srgbClr val="E6DB74"/>
                </a:solidFill>
                <a:effectLst/>
                <a:latin typeface="Lucida Sans Typewriter" panose="020B0509030504030204" pitchFamily="49"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8945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DAB55-500D-41E1-85CC-5F6FDB4B69EF}"/>
              </a:ext>
            </a:extLst>
          </p:cNvPr>
          <p:cNvSpPr>
            <a:spLocks noGrp="1"/>
          </p:cNvSpPr>
          <p:nvPr>
            <p:ph type="title"/>
          </p:nvPr>
        </p:nvSpPr>
        <p:spPr>
          <a:xfrm>
            <a:off x="770385" y="-246931"/>
            <a:ext cx="10561320" cy="2031060"/>
          </a:xfrm>
        </p:spPr>
        <p:txBody>
          <a:bodyPr/>
          <a:lstStyle/>
          <a:p>
            <a:r>
              <a:rPr lang="en-US" dirty="0">
                <a:latin typeface="Montserrat SemiBold" panose="00000700000000000000" pitchFamily="2" charset="0"/>
              </a:rPr>
              <a:t>Linking Tables</a:t>
            </a:r>
            <a:endParaRPr lang="en-AU" dirty="0">
              <a:latin typeface="Montserrat SemiBold" panose="00000700000000000000" pitchFamily="2" charset="0"/>
            </a:endParaRPr>
          </a:p>
        </p:txBody>
      </p:sp>
      <p:sp>
        <p:nvSpPr>
          <p:cNvPr id="13" name="TextBox 12">
            <a:extLst>
              <a:ext uri="{FF2B5EF4-FFF2-40B4-BE49-F238E27FC236}">
                <a16:creationId xmlns:a16="http://schemas.microsoft.com/office/drawing/2014/main" id="{60DDDEB7-DD4E-4E33-BE10-FA20FCF95EF9}"/>
              </a:ext>
            </a:extLst>
          </p:cNvPr>
          <p:cNvSpPr txBox="1"/>
          <p:nvPr/>
        </p:nvSpPr>
        <p:spPr>
          <a:xfrm>
            <a:off x="714114" y="2686188"/>
            <a:ext cx="10561320" cy="646331"/>
          </a:xfrm>
          <a:prstGeom prst="rect">
            <a:avLst/>
          </a:prstGeom>
          <a:noFill/>
        </p:spPr>
        <p:txBody>
          <a:bodyPr wrap="square" rtlCol="0">
            <a:spAutoFit/>
          </a:bodyPr>
          <a:lstStyle/>
          <a:p>
            <a:pPr marL="342900" indent="-342900">
              <a:buFont typeface="+mj-lt"/>
              <a:buAutoNum type="arabicPeriod"/>
            </a:pPr>
            <a:r>
              <a:rPr lang="en-US" dirty="0">
                <a:latin typeface="Montserrat" panose="00000500000000000000" pitchFamily="2" charset="0"/>
              </a:rPr>
              <a:t>Modify the code in the previous slide to create an INSERT statement instead of printing it to the console</a:t>
            </a:r>
          </a:p>
        </p:txBody>
      </p:sp>
      <p:sp>
        <p:nvSpPr>
          <p:cNvPr id="4" name="Rectangle 2">
            <a:extLst>
              <a:ext uri="{FF2B5EF4-FFF2-40B4-BE49-F238E27FC236}">
                <a16:creationId xmlns:a16="http://schemas.microsoft.com/office/drawing/2014/main" id="{8945C4FA-A9F8-492A-8AEE-D52F19D20D30}"/>
              </a:ext>
            </a:extLst>
          </p:cNvPr>
          <p:cNvSpPr>
            <a:spLocks noChangeArrowheads="1"/>
          </p:cNvSpPr>
          <p:nvPr/>
        </p:nvSpPr>
        <p:spPr bwMode="auto">
          <a:xfrm>
            <a:off x="466997" y="3964637"/>
            <a:ext cx="11620489" cy="3416320"/>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75715E"/>
                </a:solidFill>
                <a:effectLst/>
                <a:latin typeface="Lucida Sans Typewriter" panose="020B0509030504030204" pitchFamily="49" charset="0"/>
              </a:rPr>
              <a:t>#Iterating over the Runners list of tuples</a:t>
            </a:r>
            <a:br>
              <a:rPr kumimoji="0" lang="en-US" altLang="en-US" b="0" i="0" u="none" strike="noStrike" cap="none" normalizeH="0" baseline="0" dirty="0">
                <a:ln>
                  <a:noFill/>
                </a:ln>
                <a:solidFill>
                  <a:srgbClr val="75715E"/>
                </a:solidFill>
                <a:effectLst/>
                <a:latin typeface="Lucida Sans Typewriter" panose="020B0509030504030204" pitchFamily="49" charset="0"/>
              </a:rPr>
            </a:br>
            <a:r>
              <a:rPr kumimoji="0" lang="en-US" altLang="en-US" b="0" i="1" u="none" strike="noStrike" cap="none" normalizeH="0" baseline="0" dirty="0">
                <a:ln>
                  <a:noFill/>
                </a:ln>
                <a:solidFill>
                  <a:srgbClr val="66D9EF"/>
                </a:solidFill>
                <a:effectLst/>
                <a:latin typeface="Lucida Sans Typewriter" panose="020B0509030504030204" pitchFamily="49" charset="0"/>
              </a:rPr>
              <a:t>for </a:t>
            </a:r>
            <a:r>
              <a:rPr kumimoji="0" lang="en-US" altLang="en-US" b="0" i="0" u="none" strike="noStrike" cap="none" normalizeH="0" baseline="0" dirty="0">
                <a:ln>
                  <a:noFill/>
                </a:ln>
                <a:solidFill>
                  <a:srgbClr val="F8F8F2"/>
                </a:solidFill>
                <a:effectLst/>
                <a:latin typeface="Lucida Sans Typewriter" panose="020B0509030504030204" pitchFamily="49" charset="0"/>
              </a:rPr>
              <a:t>runner </a:t>
            </a:r>
            <a:r>
              <a:rPr kumimoji="0" lang="en-US" altLang="en-US" b="0" i="1" u="none" strike="noStrike" cap="none" normalizeH="0" baseline="0" dirty="0">
                <a:ln>
                  <a:noFill/>
                </a:ln>
                <a:solidFill>
                  <a:srgbClr val="66D9EF"/>
                </a:solidFill>
                <a:effectLst/>
                <a:latin typeface="Lucida Sans Typewriter" panose="020B0509030504030204" pitchFamily="49" charset="0"/>
              </a:rPr>
              <a:t>in </a:t>
            </a:r>
            <a:r>
              <a:rPr kumimoji="0" lang="en-US" altLang="en-US" b="0" i="0" u="none" strike="noStrike" cap="none" normalizeH="0" baseline="0" dirty="0">
                <a:ln>
                  <a:noFill/>
                </a:ln>
                <a:solidFill>
                  <a:srgbClr val="F8F8F2"/>
                </a:solidFill>
                <a:effectLst/>
                <a:latin typeface="Lucida Sans Typewriter" panose="020B0509030504030204" pitchFamily="49" charset="0"/>
              </a:rPr>
              <a:t>Runners</a:t>
            </a:r>
            <a:r>
              <a:rPr kumimoji="0" lang="en-US" altLang="en-US" b="0" i="0" u="none" strike="noStrike" cap="none" normalizeH="0" baseline="0" dirty="0">
                <a:ln>
                  <a:noFill/>
                </a:ln>
                <a:solidFill>
                  <a:srgbClr val="F92672"/>
                </a:solidFill>
                <a:effectLst/>
                <a:latin typeface="Lucida Sans Typewriter" panose="020B0509030504030204" pitchFamily="49" charset="0"/>
              </a:rPr>
              <a:t>:</a:t>
            </a:r>
            <a:br>
              <a:rPr kumimoji="0" lang="en-US" altLang="en-US" b="0" i="0" u="none" strike="noStrike" cap="none" normalizeH="0" baseline="0" dirty="0">
                <a:ln>
                  <a:noFill/>
                </a:ln>
                <a:solidFill>
                  <a:srgbClr val="F92672"/>
                </a:solidFill>
                <a:effectLst/>
                <a:latin typeface="Lucida Sans Typewriter" panose="020B0509030504030204" pitchFamily="49" charset="0"/>
              </a:rPr>
            </a:br>
            <a:r>
              <a:rPr kumimoji="0" lang="en-US" altLang="en-US" b="0" i="0" u="none" strike="noStrike" cap="none" normalizeH="0" baseline="0" dirty="0">
                <a:ln>
                  <a:noFill/>
                </a:ln>
                <a:solidFill>
                  <a:srgbClr val="F92672"/>
                </a:solidFill>
                <a:effectLst/>
                <a:latin typeface="Lucida Sans Typewriter" panose="020B0509030504030204" pitchFamily="49" charset="0"/>
              </a:rPr>
              <a:t>    </a:t>
            </a:r>
            <a:r>
              <a:rPr kumimoji="0" lang="en-US" altLang="en-US" b="0" i="1" u="none" strike="noStrike" cap="none" normalizeH="0" baseline="0" dirty="0">
                <a:ln>
                  <a:noFill/>
                </a:ln>
                <a:solidFill>
                  <a:srgbClr val="66D9EF"/>
                </a:solidFill>
                <a:effectLst/>
                <a:latin typeface="Lucida Sans Typewriter" panose="020B0509030504030204" pitchFamily="49" charset="0"/>
              </a:rPr>
              <a:t>for </a:t>
            </a:r>
            <a:r>
              <a:rPr kumimoji="0" lang="en-US" altLang="en-US" b="0" i="0" u="none" strike="noStrike" cap="none" normalizeH="0" baseline="0" dirty="0">
                <a:ln>
                  <a:noFill/>
                </a:ln>
                <a:solidFill>
                  <a:srgbClr val="F8F8F2"/>
                </a:solidFill>
                <a:effectLst/>
                <a:latin typeface="Lucida Sans Typewriter" panose="020B0509030504030204" pitchFamily="49" charset="0"/>
              </a:rPr>
              <a:t>result </a:t>
            </a:r>
            <a:r>
              <a:rPr kumimoji="0" lang="en-US" altLang="en-US" b="0" i="1" u="none" strike="noStrike" cap="none" normalizeH="0" baseline="0" dirty="0">
                <a:ln>
                  <a:noFill/>
                </a:ln>
                <a:solidFill>
                  <a:srgbClr val="66D9EF"/>
                </a:solidFill>
                <a:effectLst/>
                <a:latin typeface="Lucida Sans Typewriter" panose="020B0509030504030204" pitchFamily="49" charset="0"/>
              </a:rPr>
              <a:t>in </a:t>
            </a:r>
            <a:r>
              <a:rPr kumimoji="0" lang="en-US" altLang="en-US" b="0" i="0" u="none" strike="noStrike" cap="none" normalizeH="0" baseline="0" dirty="0">
                <a:ln>
                  <a:noFill/>
                </a:ln>
                <a:solidFill>
                  <a:srgbClr val="F8F8F2"/>
                </a:solidFill>
                <a:effectLst/>
                <a:latin typeface="Lucida Sans Typewriter" panose="020B0509030504030204" pitchFamily="49" charset="0"/>
              </a:rPr>
              <a:t>Results</a:t>
            </a:r>
            <a:r>
              <a:rPr kumimoji="0" lang="en-US" altLang="en-US" b="0" i="0" u="none" strike="noStrike" cap="none" normalizeH="0" baseline="0" dirty="0">
                <a:ln>
                  <a:noFill/>
                </a:ln>
                <a:solidFill>
                  <a:srgbClr val="F92672"/>
                </a:solidFill>
                <a:effectLst/>
                <a:latin typeface="Lucida Sans Typewriter" panose="020B0509030504030204" pitchFamily="49" charset="0"/>
              </a:rPr>
              <a:t>:</a:t>
            </a:r>
            <a:br>
              <a:rPr kumimoji="0" lang="en-US" altLang="en-US" b="0" i="0" u="none" strike="noStrike" cap="none" normalizeH="0" baseline="0" dirty="0">
                <a:ln>
                  <a:noFill/>
                </a:ln>
                <a:solidFill>
                  <a:srgbClr val="F92672"/>
                </a:solidFill>
                <a:effectLst/>
                <a:latin typeface="Lucida Sans Typewriter" panose="020B0509030504030204" pitchFamily="49" charset="0"/>
              </a:rPr>
            </a:br>
            <a:r>
              <a:rPr kumimoji="0" lang="en-US" altLang="en-US" b="0" i="0" u="none" strike="noStrike" cap="none" normalizeH="0" baseline="0" dirty="0">
                <a:ln>
                  <a:noFill/>
                </a:ln>
                <a:solidFill>
                  <a:srgbClr val="F92672"/>
                </a:solidFill>
                <a:effectLst/>
                <a:latin typeface="Lucida Sans Typewriter" panose="020B0509030504030204" pitchFamily="49" charset="0"/>
              </a:rPr>
              <a:t>        </a:t>
            </a:r>
            <a:r>
              <a:rPr kumimoji="0" lang="en-US" altLang="en-US" b="0" i="0" u="none" strike="noStrike" cap="none" normalizeH="0" baseline="0" dirty="0">
                <a:ln>
                  <a:noFill/>
                </a:ln>
                <a:solidFill>
                  <a:srgbClr val="75715E"/>
                </a:solidFill>
                <a:effectLst/>
                <a:latin typeface="Lucida Sans Typewriter" panose="020B0509030504030204" pitchFamily="49" charset="0"/>
              </a:rPr>
              <a:t>#Matching a runner and their results</a:t>
            </a:r>
            <a:br>
              <a:rPr kumimoji="0" lang="en-US" altLang="en-US" b="0" i="0" u="none" strike="noStrike" cap="none" normalizeH="0" baseline="0" dirty="0">
                <a:ln>
                  <a:noFill/>
                </a:ln>
                <a:solidFill>
                  <a:srgbClr val="75715E"/>
                </a:solidFill>
                <a:effectLst/>
                <a:latin typeface="Lucida Sans Typewriter" panose="020B0509030504030204" pitchFamily="49" charset="0"/>
              </a:rPr>
            </a:br>
            <a:r>
              <a:rPr kumimoji="0" lang="en-US" altLang="en-US" b="0" i="0" u="none" strike="noStrike" cap="none" normalizeH="0" baseline="0" dirty="0">
                <a:ln>
                  <a:noFill/>
                </a:ln>
                <a:solidFill>
                  <a:srgbClr val="75715E"/>
                </a:solidFill>
                <a:effectLst/>
                <a:latin typeface="Lucida Sans Typewriter" panose="020B0509030504030204" pitchFamily="49" charset="0"/>
              </a:rPr>
              <a:t>        </a:t>
            </a:r>
            <a:r>
              <a:rPr kumimoji="0" lang="en-US" altLang="en-US" b="0" i="1" u="none" strike="noStrike" cap="none" normalizeH="0" baseline="0" dirty="0">
                <a:ln>
                  <a:noFill/>
                </a:ln>
                <a:solidFill>
                  <a:srgbClr val="66D9EF"/>
                </a:solidFill>
                <a:effectLst/>
                <a:latin typeface="Lucida Sans Typewriter" panose="020B0509030504030204" pitchFamily="49" charset="0"/>
              </a:rPr>
              <a:t>if </a:t>
            </a:r>
            <a:r>
              <a:rPr kumimoji="0" lang="en-US" altLang="en-US" b="0" i="0" u="none" strike="noStrike" cap="none" normalizeH="0" baseline="0" dirty="0">
                <a:ln>
                  <a:noFill/>
                </a:ln>
                <a:solidFill>
                  <a:srgbClr val="F8F8F2"/>
                </a:solidFill>
                <a:effectLst/>
                <a:latin typeface="Lucida Sans Typewriter" panose="020B0509030504030204" pitchFamily="49" charset="0"/>
              </a:rPr>
              <a:t>runner[</a:t>
            </a:r>
            <a:r>
              <a:rPr kumimoji="0" lang="en-US" altLang="en-US" b="0" i="0" u="none" strike="noStrike" cap="none" normalizeH="0" baseline="0" dirty="0">
                <a:ln>
                  <a:noFill/>
                </a:ln>
                <a:solidFill>
                  <a:srgbClr val="AE81FF"/>
                </a:solidFill>
                <a:effectLst/>
                <a:latin typeface="Lucida Sans Typewriter" panose="020B0509030504030204" pitchFamily="49" charset="0"/>
              </a:rPr>
              <a:t>1</a:t>
            </a:r>
            <a:r>
              <a:rPr kumimoji="0" lang="en-US" altLang="en-US" b="0" i="0" u="none" strike="noStrike" cap="none" normalizeH="0" baseline="0" dirty="0">
                <a:ln>
                  <a:noFill/>
                </a:ln>
                <a:solidFill>
                  <a:srgbClr val="F8F8F2"/>
                </a:solidFill>
                <a:effectLst/>
                <a:latin typeface="Lucida Sans Typewriter" panose="020B0509030504030204" pitchFamily="49" charset="0"/>
              </a:rPr>
              <a:t>] </a:t>
            </a:r>
            <a:r>
              <a:rPr kumimoji="0" lang="en-US" altLang="en-US" b="0" i="0" u="none" strike="noStrike" cap="none" normalizeH="0" baseline="0" dirty="0">
                <a:ln>
                  <a:noFill/>
                </a:ln>
                <a:solidFill>
                  <a:srgbClr val="F92672"/>
                </a:solidFill>
                <a:effectLst/>
                <a:latin typeface="Lucida Sans Typewriter" panose="020B0509030504030204" pitchFamily="49" charset="0"/>
              </a:rPr>
              <a:t>== </a:t>
            </a:r>
            <a:r>
              <a:rPr kumimoji="0" lang="en-US" altLang="en-US" b="0" i="0" u="none" strike="noStrike" cap="none" normalizeH="0" baseline="0" dirty="0">
                <a:ln>
                  <a:noFill/>
                </a:ln>
                <a:solidFill>
                  <a:srgbClr val="F8F8F2"/>
                </a:solidFill>
                <a:effectLst/>
                <a:latin typeface="Lucida Sans Typewriter" panose="020B0509030504030204" pitchFamily="49" charset="0"/>
              </a:rPr>
              <a:t>result[</a:t>
            </a:r>
            <a:r>
              <a:rPr kumimoji="0" lang="en-US" altLang="en-US" b="0" i="0" u="none" strike="noStrike" cap="none" normalizeH="0" baseline="0" dirty="0">
                <a:ln>
                  <a:noFill/>
                </a:ln>
                <a:solidFill>
                  <a:srgbClr val="AE81FF"/>
                </a:solidFill>
                <a:effectLst/>
                <a:latin typeface="Lucida Sans Typewriter" panose="020B0509030504030204" pitchFamily="49" charset="0"/>
              </a:rPr>
              <a:t>0</a:t>
            </a:r>
            <a:r>
              <a:rPr kumimoji="0" lang="en-US" altLang="en-US" b="0" i="0" u="none" strike="noStrike" cap="none" normalizeH="0" baseline="0" dirty="0">
                <a:ln>
                  <a:noFill/>
                </a:ln>
                <a:solidFill>
                  <a:srgbClr val="F8F8F2"/>
                </a:solidFill>
                <a:effectLst/>
                <a:latin typeface="Lucida Sans Typewriter" panose="020B0509030504030204" pitchFamily="49" charset="0"/>
              </a:rPr>
              <a:t>]</a:t>
            </a:r>
            <a:r>
              <a:rPr kumimoji="0" lang="en-US" altLang="en-US" b="0" i="0" u="none" strike="noStrike" cap="none" normalizeH="0" baseline="0" dirty="0">
                <a:ln>
                  <a:noFill/>
                </a:ln>
                <a:solidFill>
                  <a:srgbClr val="F92672"/>
                </a:solidFill>
                <a:effectLst/>
                <a:latin typeface="Lucida Sans Typewriter" panose="020B0509030504030204" pitchFamily="49" charset="0"/>
              </a:rPr>
              <a:t>:</a:t>
            </a:r>
            <a:br>
              <a:rPr kumimoji="0" lang="en-US" altLang="en-US" b="0" i="0" u="none" strike="noStrike" cap="none" normalizeH="0" baseline="0" dirty="0">
                <a:ln>
                  <a:noFill/>
                </a:ln>
                <a:solidFill>
                  <a:srgbClr val="F92672"/>
                </a:solidFill>
                <a:effectLst/>
                <a:latin typeface="Lucida Sans Typewriter" panose="020B0509030504030204" pitchFamily="49" charset="0"/>
              </a:rPr>
            </a:br>
            <a:r>
              <a:rPr kumimoji="0" lang="en-US" altLang="en-US" b="0" i="0" u="none" strike="noStrike" cap="none" normalizeH="0" baseline="0" dirty="0">
                <a:ln>
                  <a:noFill/>
                </a:ln>
                <a:solidFill>
                  <a:srgbClr val="F92672"/>
                </a:solidFill>
                <a:effectLst/>
                <a:latin typeface="Lucida Sans Typewriter" panose="020B0509030504030204" pitchFamily="49" charset="0"/>
              </a:rPr>
              <a:t>            </a:t>
            </a:r>
            <a:r>
              <a:rPr kumimoji="0" lang="en-US" altLang="en-US" b="0" i="0" u="none" strike="noStrike" cap="none" normalizeH="0" baseline="0" dirty="0">
                <a:ln>
                  <a:noFill/>
                </a:ln>
                <a:solidFill>
                  <a:srgbClr val="75715E"/>
                </a:solidFill>
                <a:effectLst/>
                <a:latin typeface="Lucida Sans Typewriter" panose="020B0509030504030204" pitchFamily="49" charset="0"/>
              </a:rPr>
              <a:t>#print(the runner's ID, their result and the event ID)</a:t>
            </a:r>
            <a:br>
              <a:rPr kumimoji="0" lang="en-US" altLang="en-US" b="0" i="0" u="none" strike="noStrike" cap="none" normalizeH="0" baseline="0" dirty="0">
                <a:ln>
                  <a:noFill/>
                </a:ln>
                <a:solidFill>
                  <a:srgbClr val="75715E"/>
                </a:solidFill>
                <a:effectLst/>
                <a:latin typeface="Lucida Sans Typewriter" panose="020B0509030504030204" pitchFamily="49" charset="0"/>
              </a:rPr>
            </a:br>
            <a:r>
              <a:rPr kumimoji="0" lang="en-US" altLang="en-US" b="0" i="0" u="none" strike="noStrike" cap="none" normalizeH="0" baseline="0" dirty="0">
                <a:ln>
                  <a:noFill/>
                </a:ln>
                <a:solidFill>
                  <a:srgbClr val="75715E"/>
                </a:solidFill>
                <a:effectLst/>
                <a:latin typeface="Lucida Sans Typewriter" panose="020B0509030504030204" pitchFamily="49" charset="0"/>
              </a:rPr>
              <a:t>            </a:t>
            </a:r>
            <a:r>
              <a:rPr kumimoji="0" lang="en-US" altLang="en-US" b="0" i="0" u="none" strike="noStrike" cap="none" normalizeH="0" baseline="0" dirty="0">
                <a:ln>
                  <a:noFill/>
                </a:ln>
                <a:solidFill>
                  <a:srgbClr val="66D9EF"/>
                </a:solidFill>
                <a:effectLst/>
                <a:latin typeface="Lucida Sans Typewriter" panose="020B0509030504030204" pitchFamily="49" charset="0"/>
              </a:rPr>
              <a:t>print</a:t>
            </a:r>
            <a:r>
              <a:rPr kumimoji="0" lang="en-US" altLang="en-US" b="0" i="0" u="none" strike="noStrike" cap="none" normalizeH="0" baseline="0" dirty="0">
                <a:ln>
                  <a:noFill/>
                </a:ln>
                <a:solidFill>
                  <a:srgbClr val="F8F8F2"/>
                </a:solidFill>
                <a:effectLst/>
                <a:latin typeface="Lucida Sans Typewriter" panose="020B0509030504030204" pitchFamily="49" charset="0"/>
              </a:rPr>
              <a:t>(</a:t>
            </a:r>
            <a:r>
              <a:rPr kumimoji="0" lang="en-US" altLang="en-US" b="0" i="0" u="none" strike="noStrike" cap="none" normalizeH="0" baseline="0" dirty="0">
                <a:ln>
                  <a:noFill/>
                </a:ln>
                <a:solidFill>
                  <a:srgbClr val="66D9EF"/>
                </a:solidFill>
                <a:effectLst/>
                <a:latin typeface="Lucida Sans Typewriter" panose="020B0509030504030204" pitchFamily="49" charset="0"/>
              </a:rPr>
              <a:t>str</a:t>
            </a:r>
            <a:r>
              <a:rPr kumimoji="0" lang="en-US" altLang="en-US" b="0" i="0" u="none" strike="noStrike" cap="none" normalizeH="0" baseline="0" dirty="0">
                <a:ln>
                  <a:noFill/>
                </a:ln>
                <a:solidFill>
                  <a:srgbClr val="F8F8F2"/>
                </a:solidFill>
                <a:effectLst/>
                <a:latin typeface="Lucida Sans Typewriter" panose="020B0509030504030204" pitchFamily="49" charset="0"/>
              </a:rPr>
              <a:t>(runner[</a:t>
            </a:r>
            <a:r>
              <a:rPr kumimoji="0" lang="en-US" altLang="en-US" b="0" i="0" u="none" strike="noStrike" cap="none" normalizeH="0" baseline="0" dirty="0">
                <a:ln>
                  <a:noFill/>
                </a:ln>
                <a:solidFill>
                  <a:srgbClr val="AE81FF"/>
                </a:solidFill>
                <a:effectLst/>
                <a:latin typeface="Lucida Sans Typewriter" panose="020B0509030504030204" pitchFamily="49" charset="0"/>
              </a:rPr>
              <a:t>0</a:t>
            </a:r>
            <a:r>
              <a:rPr kumimoji="0" lang="en-US" altLang="en-US" b="0" i="0" u="none" strike="noStrike" cap="none" normalizeH="0" baseline="0" dirty="0">
                <a:ln>
                  <a:noFill/>
                </a:ln>
                <a:solidFill>
                  <a:srgbClr val="F8F8F2"/>
                </a:solidFill>
                <a:effectLst/>
                <a:latin typeface="Lucida Sans Typewriter" panose="020B0509030504030204" pitchFamily="49" charset="0"/>
              </a:rPr>
              <a:t>])</a:t>
            </a:r>
            <a:r>
              <a:rPr kumimoji="0" lang="en-US" altLang="en-US" b="0" i="0" u="none" strike="noStrike" cap="none" normalizeH="0" baseline="0" dirty="0">
                <a:ln>
                  <a:noFill/>
                </a:ln>
                <a:solidFill>
                  <a:srgbClr val="F92672"/>
                </a:solidFill>
                <a:effectLst/>
                <a:latin typeface="Lucida Sans Typewriter" panose="020B0509030504030204" pitchFamily="49" charset="0"/>
              </a:rPr>
              <a:t>+</a:t>
            </a:r>
            <a:r>
              <a:rPr kumimoji="0" lang="en-US" altLang="en-US" b="0" i="0" u="none" strike="noStrike" cap="none" normalizeH="0" baseline="0" dirty="0">
                <a:ln>
                  <a:noFill/>
                </a:ln>
                <a:solidFill>
                  <a:srgbClr val="E6DB74"/>
                </a:solidFill>
                <a:effectLst/>
                <a:latin typeface="Lucida Sans Typewriter" panose="020B0509030504030204" pitchFamily="49" charset="0"/>
              </a:rPr>
              <a:t>","</a:t>
            </a:r>
            <a:r>
              <a:rPr kumimoji="0" lang="en-US" altLang="en-US" b="0" i="0" u="none" strike="noStrike" cap="none" normalizeH="0" baseline="0" dirty="0">
                <a:ln>
                  <a:noFill/>
                </a:ln>
                <a:solidFill>
                  <a:srgbClr val="F92672"/>
                </a:solidFill>
                <a:effectLst/>
                <a:latin typeface="Lucida Sans Typewriter" panose="020B0509030504030204" pitchFamily="49" charset="0"/>
              </a:rPr>
              <a:t>+</a:t>
            </a:r>
            <a:r>
              <a:rPr kumimoji="0" lang="en-US" altLang="en-US" b="0" i="0" u="none" strike="noStrike" cap="none" normalizeH="0" baseline="0" dirty="0">
                <a:ln>
                  <a:noFill/>
                </a:ln>
                <a:solidFill>
                  <a:srgbClr val="66D9EF"/>
                </a:solidFill>
                <a:effectLst/>
                <a:latin typeface="Lucida Sans Typewriter" panose="020B0509030504030204" pitchFamily="49" charset="0"/>
              </a:rPr>
              <a:t>str</a:t>
            </a:r>
            <a:r>
              <a:rPr kumimoji="0" lang="en-US" altLang="en-US" b="0" i="0" u="none" strike="noStrike" cap="none" normalizeH="0" baseline="0" dirty="0">
                <a:ln>
                  <a:noFill/>
                </a:ln>
                <a:solidFill>
                  <a:srgbClr val="F8F8F2"/>
                </a:solidFill>
                <a:effectLst/>
                <a:latin typeface="Lucida Sans Typewriter" panose="020B0509030504030204" pitchFamily="49" charset="0"/>
              </a:rPr>
              <a:t>(result[</a:t>
            </a:r>
            <a:r>
              <a:rPr kumimoji="0" lang="en-US" altLang="en-US" b="0" i="0" u="none" strike="noStrike" cap="none" normalizeH="0" baseline="0" dirty="0">
                <a:ln>
                  <a:noFill/>
                </a:ln>
                <a:solidFill>
                  <a:srgbClr val="AE81FF"/>
                </a:solidFill>
                <a:effectLst/>
                <a:latin typeface="Lucida Sans Typewriter" panose="020B0509030504030204" pitchFamily="49" charset="0"/>
              </a:rPr>
              <a:t>1</a:t>
            </a:r>
            <a:r>
              <a:rPr kumimoji="0" lang="en-US" altLang="en-US" b="0" i="0" u="none" strike="noStrike" cap="none" normalizeH="0" baseline="0" dirty="0">
                <a:ln>
                  <a:noFill/>
                </a:ln>
                <a:solidFill>
                  <a:srgbClr val="F8F8F2"/>
                </a:solidFill>
                <a:effectLst/>
                <a:latin typeface="Lucida Sans Typewriter" panose="020B0509030504030204" pitchFamily="49" charset="0"/>
              </a:rPr>
              <a:t>])</a:t>
            </a:r>
            <a:r>
              <a:rPr kumimoji="0" lang="en-US" altLang="en-US" b="0" i="0" u="none" strike="noStrike" cap="none" normalizeH="0" baseline="0" dirty="0">
                <a:ln>
                  <a:noFill/>
                </a:ln>
                <a:solidFill>
                  <a:srgbClr val="F92672"/>
                </a:solidFill>
                <a:effectLst/>
                <a:latin typeface="Lucida Sans Typewriter" panose="020B0509030504030204" pitchFamily="49" charset="0"/>
              </a:rPr>
              <a:t>+</a:t>
            </a:r>
            <a:r>
              <a:rPr kumimoji="0" lang="en-US" altLang="en-US" b="0" i="0" u="none" strike="noStrike" cap="none" normalizeH="0" baseline="0" dirty="0">
                <a:ln>
                  <a:noFill/>
                </a:ln>
                <a:solidFill>
                  <a:srgbClr val="E6DB74"/>
                </a:solidFill>
                <a:effectLst/>
                <a:latin typeface="Lucida Sans Typewriter" panose="020B0509030504030204" pitchFamily="49" charset="0"/>
              </a:rPr>
              <a:t>","</a:t>
            </a:r>
            <a:r>
              <a:rPr kumimoji="0" lang="en-US" altLang="en-US" b="0" i="0" u="none" strike="noStrike" cap="none" normalizeH="0" baseline="0" dirty="0">
                <a:ln>
                  <a:noFill/>
                </a:ln>
                <a:solidFill>
                  <a:srgbClr val="F92672"/>
                </a:solidFill>
                <a:effectLst/>
                <a:latin typeface="Lucida Sans Typewriter" panose="020B0509030504030204" pitchFamily="49" charset="0"/>
              </a:rPr>
              <a:t>+</a:t>
            </a:r>
            <a:r>
              <a:rPr kumimoji="0" lang="en-US" altLang="en-US" b="0" i="0" u="none" strike="noStrike" cap="none" normalizeH="0" baseline="0" dirty="0">
                <a:ln>
                  <a:noFill/>
                </a:ln>
                <a:solidFill>
                  <a:srgbClr val="66D9EF"/>
                </a:solidFill>
                <a:effectLst/>
                <a:latin typeface="Lucida Sans Typewriter" panose="020B0509030504030204" pitchFamily="49" charset="0"/>
              </a:rPr>
              <a:t>str</a:t>
            </a:r>
            <a:r>
              <a:rPr kumimoji="0" lang="en-US" altLang="en-US" b="0" i="0" u="none" strike="noStrike" cap="none" normalizeH="0" baseline="0" dirty="0">
                <a:ln>
                  <a:noFill/>
                </a:ln>
                <a:solidFill>
                  <a:srgbClr val="F8F8F2"/>
                </a:solidFill>
                <a:effectLst/>
                <a:latin typeface="Lucida Sans Typewriter" panose="020B0509030504030204" pitchFamily="49" charset="0"/>
              </a:rPr>
              <a:t>(result[</a:t>
            </a:r>
            <a:r>
              <a:rPr kumimoji="0" lang="en-US" altLang="en-US" b="0" i="0" u="none" strike="noStrike" cap="none" normalizeH="0" baseline="0" dirty="0">
                <a:ln>
                  <a:noFill/>
                </a:ln>
                <a:solidFill>
                  <a:srgbClr val="AE81FF"/>
                </a:solidFill>
                <a:effectLst/>
                <a:latin typeface="Lucida Sans Typewriter" panose="020B0509030504030204" pitchFamily="49" charset="0"/>
              </a:rPr>
              <a:t>4</a:t>
            </a:r>
            <a:r>
              <a:rPr kumimoji="0" lang="en-US" altLang="en-US" b="0" i="0" u="none" strike="noStrike" cap="none" normalizeH="0" baseline="0" dirty="0">
                <a:ln>
                  <a:noFill/>
                </a:ln>
                <a:solidFill>
                  <a:srgbClr val="F8F8F2"/>
                </a:solidFill>
                <a:effectLst/>
                <a:latin typeface="Lucida Sans Typewriter" panose="020B0509030504030204" pitchFamily="49" charset="0"/>
              </a:rPr>
              <a:t>]))</a:t>
            </a:r>
            <a:br>
              <a:rPr kumimoji="0" lang="en-US" altLang="en-US" b="0" i="0" u="none" strike="noStrike" cap="none" normalizeH="0" baseline="0" dirty="0">
                <a:ln>
                  <a:noFill/>
                </a:ln>
                <a:solidFill>
                  <a:srgbClr val="F8F8F2"/>
                </a:solidFill>
                <a:effectLst/>
                <a:latin typeface="Lucida Sans Typewriter" panose="020B0509030504030204" pitchFamily="49" charset="0"/>
              </a:rPr>
            </a:br>
            <a:r>
              <a:rPr kumimoji="0" lang="en-US" altLang="en-US" b="0" i="0" u="none" strike="noStrike" cap="none" normalizeH="0" baseline="0" dirty="0">
                <a:ln>
                  <a:noFill/>
                </a:ln>
                <a:solidFill>
                  <a:srgbClr val="F8F8F2"/>
                </a:solidFill>
                <a:effectLst/>
                <a:latin typeface="Lucida Sans Typewriter" panose="020B0509030504030204" pitchFamily="49" charset="0"/>
              </a:rPr>
              <a:t>            query </a:t>
            </a:r>
            <a:r>
              <a:rPr kumimoji="0" lang="en-US" altLang="en-US" b="0" i="0" u="none" strike="noStrike" cap="none" normalizeH="0" baseline="0" dirty="0">
                <a:ln>
                  <a:noFill/>
                </a:ln>
                <a:solidFill>
                  <a:srgbClr val="F92672"/>
                </a:solidFill>
                <a:effectLst/>
                <a:latin typeface="Lucida Sans Typewriter" panose="020B0509030504030204" pitchFamily="49" charset="0"/>
              </a:rPr>
              <a:t>= </a:t>
            </a:r>
            <a:r>
              <a:rPr kumimoji="0" lang="en-US" altLang="en-US" b="0" i="0" u="none" strike="noStrike" cap="none" normalizeH="0" baseline="0" dirty="0">
                <a:ln>
                  <a:noFill/>
                </a:ln>
                <a:solidFill>
                  <a:srgbClr val="E6DB74"/>
                </a:solidFill>
                <a:effectLst/>
                <a:latin typeface="Lucida Sans Typewriter" panose="020B0509030504030204" pitchFamily="49" charset="0"/>
              </a:rPr>
              <a:t>"INSERT INTO Results (</a:t>
            </a:r>
            <a:r>
              <a:rPr kumimoji="0" lang="en-US" altLang="en-US" b="0" i="0" u="none" strike="noStrike" cap="none" normalizeH="0" baseline="0" dirty="0" err="1">
                <a:ln>
                  <a:noFill/>
                </a:ln>
                <a:solidFill>
                  <a:srgbClr val="E6DB74"/>
                </a:solidFill>
                <a:effectLst/>
                <a:latin typeface="Lucida Sans Typewriter" panose="020B0509030504030204" pitchFamily="49" charset="0"/>
              </a:rPr>
              <a:t>RunnerID</a:t>
            </a:r>
            <a:r>
              <a:rPr kumimoji="0" lang="en-US" altLang="en-US" b="0" i="0" u="none" strike="noStrike" cap="none" normalizeH="0" baseline="0" dirty="0">
                <a:ln>
                  <a:noFill/>
                </a:ln>
                <a:solidFill>
                  <a:srgbClr val="E6DB74"/>
                </a:solidFill>
                <a:effectLst/>
                <a:latin typeface="Lucida Sans Typewriter" panose="020B0509030504030204" pitchFamily="49" charset="0"/>
              </a:rPr>
              <a:t>, Time, </a:t>
            </a:r>
            <a:r>
              <a:rPr kumimoji="0" lang="en-US" altLang="en-US" b="0" i="0" u="none" strike="noStrike" cap="none" normalizeH="0" baseline="0" dirty="0" err="1">
                <a:ln>
                  <a:noFill/>
                </a:ln>
                <a:solidFill>
                  <a:srgbClr val="E6DB74"/>
                </a:solidFill>
                <a:effectLst/>
                <a:latin typeface="Lucida Sans Typewriter" panose="020B0509030504030204" pitchFamily="49" charset="0"/>
              </a:rPr>
              <a:t>EventID</a:t>
            </a:r>
            <a:r>
              <a:rPr kumimoji="0" lang="en-US" altLang="en-US" b="0" i="0" u="none" strike="noStrike" cap="none" normalizeH="0" baseline="0" dirty="0">
                <a:ln>
                  <a:noFill/>
                </a:ln>
                <a:solidFill>
                  <a:srgbClr val="E6DB74"/>
                </a:solidFill>
                <a:effectLst/>
                <a:latin typeface="Lucida Sans Typewriter" panose="020B0509030504030204" pitchFamily="49" charset="0"/>
              </a:rPr>
              <a:t>) VALUES (?,?,?)"</a:t>
            </a:r>
            <a:br>
              <a:rPr kumimoji="0" lang="en-US" altLang="en-US" b="0" i="0" u="none" strike="noStrike" cap="none" normalizeH="0" baseline="0" dirty="0">
                <a:ln>
                  <a:noFill/>
                </a:ln>
                <a:solidFill>
                  <a:srgbClr val="E6DB74"/>
                </a:solidFill>
                <a:effectLst/>
                <a:latin typeface="Lucida Sans Typewriter" panose="020B0509030504030204" pitchFamily="49" charset="0"/>
              </a:rPr>
            </a:br>
            <a:r>
              <a:rPr kumimoji="0" lang="en-US" altLang="en-US" b="0" i="0" u="none" strike="noStrike" cap="none" normalizeH="0" baseline="0" dirty="0">
                <a:ln>
                  <a:noFill/>
                </a:ln>
                <a:solidFill>
                  <a:srgbClr val="E6DB74"/>
                </a:solidFill>
                <a:effectLst/>
                <a:latin typeface="Lucida Sans Typewriter" panose="020B0509030504030204" pitchFamily="49" charset="0"/>
              </a:rPr>
              <a:t>            </a:t>
            </a:r>
            <a:r>
              <a:rPr kumimoji="0" lang="en-US" altLang="en-US" b="0" i="0" u="none" strike="noStrike" cap="none" normalizeH="0" baseline="0" dirty="0">
                <a:ln>
                  <a:noFill/>
                </a:ln>
                <a:solidFill>
                  <a:srgbClr val="F8F8F2"/>
                </a:solidFill>
                <a:effectLst/>
                <a:latin typeface="Lucida Sans Typewriter" panose="020B0509030504030204" pitchFamily="49" charset="0"/>
              </a:rPr>
              <a:t>values </a:t>
            </a:r>
            <a:r>
              <a:rPr kumimoji="0" lang="en-US" altLang="en-US" b="0" i="0" u="none" strike="noStrike" cap="none" normalizeH="0" baseline="0" dirty="0">
                <a:ln>
                  <a:noFill/>
                </a:ln>
                <a:solidFill>
                  <a:srgbClr val="F92672"/>
                </a:solidFill>
                <a:effectLst/>
                <a:latin typeface="Lucida Sans Typewriter" panose="020B0509030504030204" pitchFamily="49" charset="0"/>
              </a:rPr>
              <a:t>= </a:t>
            </a:r>
            <a:r>
              <a:rPr kumimoji="0" lang="en-US" altLang="en-US" b="0" i="0" u="none" strike="noStrike" cap="none" normalizeH="0" baseline="0" dirty="0">
                <a:ln>
                  <a:noFill/>
                </a:ln>
                <a:solidFill>
                  <a:srgbClr val="F8F8F2"/>
                </a:solidFill>
                <a:effectLst/>
                <a:latin typeface="Lucida Sans Typewriter" panose="020B0509030504030204" pitchFamily="49" charset="0"/>
              </a:rPr>
              <a:t>(</a:t>
            </a:r>
            <a:r>
              <a:rPr kumimoji="0" lang="en-US" altLang="en-US" b="0" i="0" u="none" strike="noStrike" cap="none" normalizeH="0" baseline="0" dirty="0">
                <a:ln>
                  <a:noFill/>
                </a:ln>
                <a:solidFill>
                  <a:srgbClr val="66D9EF"/>
                </a:solidFill>
                <a:effectLst/>
                <a:latin typeface="Lucida Sans Typewriter" panose="020B0509030504030204" pitchFamily="49" charset="0"/>
              </a:rPr>
              <a:t>str</a:t>
            </a:r>
            <a:r>
              <a:rPr kumimoji="0" lang="en-US" altLang="en-US" b="0" i="0" u="none" strike="noStrike" cap="none" normalizeH="0" baseline="0" dirty="0">
                <a:ln>
                  <a:noFill/>
                </a:ln>
                <a:solidFill>
                  <a:srgbClr val="F8F8F2"/>
                </a:solidFill>
                <a:effectLst/>
                <a:latin typeface="Lucida Sans Typewriter" panose="020B0509030504030204" pitchFamily="49" charset="0"/>
              </a:rPr>
              <a:t>(runner[</a:t>
            </a:r>
            <a:r>
              <a:rPr kumimoji="0" lang="en-US" altLang="en-US" b="0" i="0" u="none" strike="noStrike" cap="none" normalizeH="0" baseline="0" dirty="0">
                <a:ln>
                  <a:noFill/>
                </a:ln>
                <a:solidFill>
                  <a:srgbClr val="AE81FF"/>
                </a:solidFill>
                <a:effectLst/>
                <a:latin typeface="Lucida Sans Typewriter" panose="020B0509030504030204" pitchFamily="49" charset="0"/>
              </a:rPr>
              <a:t>0</a:t>
            </a:r>
            <a:r>
              <a:rPr kumimoji="0" lang="en-US" altLang="en-US" b="0" i="0" u="none" strike="noStrike" cap="none" normalizeH="0" baseline="0" dirty="0">
                <a:ln>
                  <a:noFill/>
                </a:ln>
                <a:solidFill>
                  <a:srgbClr val="F8F8F2"/>
                </a:solidFill>
                <a:effectLst/>
                <a:latin typeface="Lucida Sans Typewriter" panose="020B0509030504030204" pitchFamily="49" charset="0"/>
              </a:rPr>
              <a:t>]),</a:t>
            </a:r>
            <a:r>
              <a:rPr kumimoji="0" lang="en-US" altLang="en-US" b="0" i="0" u="none" strike="noStrike" cap="none" normalizeH="0" baseline="0" dirty="0">
                <a:ln>
                  <a:noFill/>
                </a:ln>
                <a:solidFill>
                  <a:srgbClr val="66D9EF"/>
                </a:solidFill>
                <a:effectLst/>
                <a:latin typeface="Lucida Sans Typewriter" panose="020B0509030504030204" pitchFamily="49" charset="0"/>
              </a:rPr>
              <a:t>str</a:t>
            </a:r>
            <a:r>
              <a:rPr kumimoji="0" lang="en-US" altLang="en-US" b="0" i="0" u="none" strike="noStrike" cap="none" normalizeH="0" baseline="0" dirty="0">
                <a:ln>
                  <a:noFill/>
                </a:ln>
                <a:solidFill>
                  <a:srgbClr val="F8F8F2"/>
                </a:solidFill>
                <a:effectLst/>
                <a:latin typeface="Lucida Sans Typewriter" panose="020B0509030504030204" pitchFamily="49" charset="0"/>
              </a:rPr>
              <a:t>(result[</a:t>
            </a:r>
            <a:r>
              <a:rPr kumimoji="0" lang="en-US" altLang="en-US" b="0" i="0" u="none" strike="noStrike" cap="none" normalizeH="0" baseline="0" dirty="0">
                <a:ln>
                  <a:noFill/>
                </a:ln>
                <a:solidFill>
                  <a:srgbClr val="AE81FF"/>
                </a:solidFill>
                <a:effectLst/>
                <a:latin typeface="Lucida Sans Typewriter" panose="020B0509030504030204" pitchFamily="49" charset="0"/>
              </a:rPr>
              <a:t>1</a:t>
            </a:r>
            <a:r>
              <a:rPr kumimoji="0" lang="en-US" altLang="en-US" b="0" i="0" u="none" strike="noStrike" cap="none" normalizeH="0" baseline="0" dirty="0">
                <a:ln>
                  <a:noFill/>
                </a:ln>
                <a:solidFill>
                  <a:srgbClr val="F8F8F2"/>
                </a:solidFill>
                <a:effectLst/>
                <a:latin typeface="Lucida Sans Typewriter" panose="020B0509030504030204" pitchFamily="49" charset="0"/>
              </a:rPr>
              <a:t>]),</a:t>
            </a:r>
            <a:r>
              <a:rPr kumimoji="0" lang="en-US" altLang="en-US" b="0" i="0" u="none" strike="noStrike" cap="none" normalizeH="0" baseline="0" dirty="0">
                <a:ln>
                  <a:noFill/>
                </a:ln>
                <a:solidFill>
                  <a:srgbClr val="66D9EF"/>
                </a:solidFill>
                <a:effectLst/>
                <a:latin typeface="Lucida Sans Typewriter" panose="020B0509030504030204" pitchFamily="49" charset="0"/>
              </a:rPr>
              <a:t>str</a:t>
            </a:r>
            <a:r>
              <a:rPr kumimoji="0" lang="en-US" altLang="en-US" b="0" i="0" u="none" strike="noStrike" cap="none" normalizeH="0" baseline="0" dirty="0">
                <a:ln>
                  <a:noFill/>
                </a:ln>
                <a:solidFill>
                  <a:srgbClr val="F8F8F2"/>
                </a:solidFill>
                <a:effectLst/>
                <a:latin typeface="Lucida Sans Typewriter" panose="020B0509030504030204" pitchFamily="49" charset="0"/>
              </a:rPr>
              <a:t>(result[</a:t>
            </a:r>
            <a:r>
              <a:rPr kumimoji="0" lang="en-US" altLang="en-US" b="0" i="0" u="none" strike="noStrike" cap="none" normalizeH="0" baseline="0" dirty="0">
                <a:ln>
                  <a:noFill/>
                </a:ln>
                <a:solidFill>
                  <a:srgbClr val="AE81FF"/>
                </a:solidFill>
                <a:effectLst/>
                <a:latin typeface="Lucida Sans Typewriter" panose="020B0509030504030204" pitchFamily="49" charset="0"/>
              </a:rPr>
              <a:t>4</a:t>
            </a:r>
            <a:r>
              <a:rPr kumimoji="0" lang="en-US" altLang="en-US" b="0" i="0" u="none" strike="noStrike" cap="none" normalizeH="0" baseline="0" dirty="0">
                <a:ln>
                  <a:noFill/>
                </a:ln>
                <a:solidFill>
                  <a:srgbClr val="F8F8F2"/>
                </a:solidFill>
                <a:effectLst/>
                <a:latin typeface="Lucida Sans Typewriter" panose="020B0509030504030204" pitchFamily="49" charset="0"/>
              </a:rPr>
              <a:t>]))</a:t>
            </a:r>
            <a:br>
              <a:rPr kumimoji="0" lang="en-US" altLang="en-US" b="0" i="0" u="none" strike="noStrike" cap="none" normalizeH="0" baseline="0" dirty="0">
                <a:ln>
                  <a:noFill/>
                </a:ln>
                <a:solidFill>
                  <a:srgbClr val="F8F8F2"/>
                </a:solidFill>
                <a:effectLst/>
                <a:latin typeface="Lucida Sans Typewriter" panose="020B0509030504030204" pitchFamily="49" charset="0"/>
              </a:rPr>
            </a:br>
            <a:r>
              <a:rPr kumimoji="0" lang="en-US" altLang="en-US" b="0" i="0" u="none" strike="noStrike" cap="none" normalizeH="0" baseline="0" dirty="0">
                <a:ln>
                  <a:noFill/>
                </a:ln>
                <a:solidFill>
                  <a:srgbClr val="F8F8F2"/>
                </a:solidFill>
                <a:effectLst/>
                <a:latin typeface="Lucida Sans Typewriter" panose="020B0509030504030204" pitchFamily="49" charset="0"/>
              </a:rPr>
              <a:t>            </a:t>
            </a:r>
            <a:r>
              <a:rPr kumimoji="0" lang="en-US" altLang="en-US" b="0" i="0" u="none" strike="noStrike" cap="none" normalizeH="0" baseline="0" dirty="0" err="1">
                <a:ln>
                  <a:noFill/>
                </a:ln>
                <a:solidFill>
                  <a:srgbClr val="F8F8F2"/>
                </a:solidFill>
                <a:effectLst/>
                <a:latin typeface="Lucida Sans Typewriter" panose="020B0509030504030204" pitchFamily="49" charset="0"/>
              </a:rPr>
              <a:t>ListOfDistinctRunners.</a:t>
            </a:r>
            <a:r>
              <a:rPr kumimoji="0" lang="en-US" altLang="en-US" b="0" i="0" u="none" strike="noStrike" cap="none" normalizeH="0" baseline="0" dirty="0" err="1">
                <a:ln>
                  <a:noFill/>
                </a:ln>
                <a:solidFill>
                  <a:srgbClr val="66D9EF"/>
                </a:solidFill>
                <a:effectLst/>
                <a:latin typeface="Lucida Sans Typewriter" panose="020B0509030504030204" pitchFamily="49" charset="0"/>
              </a:rPr>
              <a:t>execute</a:t>
            </a:r>
            <a:r>
              <a:rPr kumimoji="0" lang="en-US" altLang="en-US" b="0" i="0" u="none" strike="noStrike" cap="none" normalizeH="0" baseline="0" dirty="0">
                <a:ln>
                  <a:noFill/>
                </a:ln>
                <a:solidFill>
                  <a:srgbClr val="F8F8F2"/>
                </a:solidFill>
                <a:effectLst/>
                <a:latin typeface="Lucida Sans Typewriter" panose="020B0509030504030204" pitchFamily="49" charset="0"/>
              </a:rPr>
              <a:t>(</a:t>
            </a:r>
            <a:r>
              <a:rPr kumimoji="0" lang="en-US" altLang="en-US" b="0" i="0" u="none" strike="noStrike" cap="none" normalizeH="0" baseline="0" dirty="0" err="1">
                <a:ln>
                  <a:noFill/>
                </a:ln>
                <a:solidFill>
                  <a:srgbClr val="F8F8F2"/>
                </a:solidFill>
                <a:effectLst/>
                <a:latin typeface="Lucida Sans Typewriter" panose="020B0509030504030204" pitchFamily="49" charset="0"/>
              </a:rPr>
              <a:t>query,values</a:t>
            </a:r>
            <a:r>
              <a:rPr kumimoji="0" lang="en-US" altLang="en-US" b="0" i="0" u="none" strike="noStrike" cap="none" normalizeH="0" baseline="0" dirty="0">
                <a:ln>
                  <a:noFill/>
                </a:ln>
                <a:solidFill>
                  <a:srgbClr val="F8F8F2"/>
                </a:solidFill>
                <a:effectLst/>
                <a:latin typeface="Lucida Sans Typewriter" panose="020B0509030504030204" pitchFamily="49" charset="0"/>
              </a:rPr>
              <a:t>)</a:t>
            </a:r>
            <a:br>
              <a:rPr kumimoji="0" lang="en-US" altLang="en-US" b="0" i="0" u="none" strike="noStrike" cap="none" normalizeH="0" baseline="0" dirty="0">
                <a:ln>
                  <a:noFill/>
                </a:ln>
                <a:solidFill>
                  <a:srgbClr val="F8F8F2"/>
                </a:solidFill>
                <a:effectLst/>
                <a:latin typeface="Lucida Sans Typewriter" panose="020B0509030504030204" pitchFamily="49" charset="0"/>
              </a:rPr>
            </a:br>
            <a:br>
              <a:rPr kumimoji="0" lang="en-US" altLang="en-US" b="0" i="0" u="none" strike="noStrike" cap="none" normalizeH="0" baseline="0" dirty="0">
                <a:ln>
                  <a:noFill/>
                </a:ln>
                <a:solidFill>
                  <a:srgbClr val="F8F8F2"/>
                </a:solidFill>
                <a:effectLst/>
                <a:latin typeface="Lucida Sans Typewriter" panose="020B0509030504030204" pitchFamily="49" charset="0"/>
              </a:rPr>
            </a:br>
            <a:r>
              <a:rPr kumimoji="0" lang="en-US" altLang="en-US" b="0" i="0" u="none" strike="noStrike" cap="none" normalizeH="0" baseline="0" dirty="0" err="1">
                <a:ln>
                  <a:noFill/>
                </a:ln>
                <a:solidFill>
                  <a:srgbClr val="F8F8F2"/>
                </a:solidFill>
                <a:effectLst/>
                <a:latin typeface="Lucida Sans Typewriter" panose="020B0509030504030204" pitchFamily="49" charset="0"/>
              </a:rPr>
              <a:t>myConn.</a:t>
            </a:r>
            <a:r>
              <a:rPr kumimoji="0" lang="en-US" altLang="en-US" b="0" i="0" u="none" strike="noStrike" cap="none" normalizeH="0" baseline="0" dirty="0" err="1">
                <a:ln>
                  <a:noFill/>
                </a:ln>
                <a:solidFill>
                  <a:srgbClr val="66D9EF"/>
                </a:solidFill>
                <a:effectLst/>
                <a:latin typeface="Lucida Sans Typewriter" panose="020B0509030504030204" pitchFamily="49" charset="0"/>
              </a:rPr>
              <a:t>commit</a:t>
            </a:r>
            <a:r>
              <a:rPr kumimoji="0" lang="en-US" altLang="en-US" b="0" i="0" u="none" strike="noStrike" cap="none" normalizeH="0" baseline="0" dirty="0">
                <a:ln>
                  <a:noFill/>
                </a:ln>
                <a:solidFill>
                  <a:srgbClr val="F8F8F2"/>
                </a:solidFill>
                <a:effectLst/>
                <a:latin typeface="Lucida Sans Typewriter" panose="020B0509030504030204" pitchFamily="49"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3341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DAB55-500D-41E1-85CC-5F6FDB4B69EF}"/>
              </a:ext>
            </a:extLst>
          </p:cNvPr>
          <p:cNvSpPr>
            <a:spLocks noGrp="1"/>
          </p:cNvSpPr>
          <p:nvPr>
            <p:ph type="title"/>
          </p:nvPr>
        </p:nvSpPr>
        <p:spPr>
          <a:xfrm>
            <a:off x="770385" y="-246931"/>
            <a:ext cx="10561320" cy="2031060"/>
          </a:xfrm>
        </p:spPr>
        <p:txBody>
          <a:bodyPr/>
          <a:lstStyle/>
          <a:p>
            <a:r>
              <a:rPr lang="en-US" dirty="0">
                <a:latin typeface="Montserrat SemiBold" panose="00000700000000000000" pitchFamily="2" charset="0"/>
              </a:rPr>
              <a:t>Linking Tables</a:t>
            </a:r>
            <a:endParaRPr lang="en-AU" dirty="0">
              <a:latin typeface="Montserrat SemiBold" panose="00000700000000000000" pitchFamily="2" charset="0"/>
            </a:endParaRPr>
          </a:p>
        </p:txBody>
      </p:sp>
      <p:sp>
        <p:nvSpPr>
          <p:cNvPr id="13" name="TextBox 12">
            <a:extLst>
              <a:ext uri="{FF2B5EF4-FFF2-40B4-BE49-F238E27FC236}">
                <a16:creationId xmlns:a16="http://schemas.microsoft.com/office/drawing/2014/main" id="{60DDDEB7-DD4E-4E33-BE10-FA20FCF95EF9}"/>
              </a:ext>
            </a:extLst>
          </p:cNvPr>
          <p:cNvSpPr txBox="1"/>
          <p:nvPr/>
        </p:nvSpPr>
        <p:spPr>
          <a:xfrm>
            <a:off x="714114" y="1898397"/>
            <a:ext cx="10561320" cy="3416320"/>
          </a:xfrm>
          <a:prstGeom prst="rect">
            <a:avLst/>
          </a:prstGeom>
          <a:noFill/>
        </p:spPr>
        <p:txBody>
          <a:bodyPr wrap="square" rtlCol="0">
            <a:spAutoFit/>
          </a:bodyPr>
          <a:lstStyle/>
          <a:p>
            <a:pPr marL="342900" indent="-342900">
              <a:buFont typeface="+mj-lt"/>
              <a:buAutoNum type="arabicPeriod" startAt="2"/>
            </a:pPr>
            <a:r>
              <a:rPr lang="en-US" dirty="0">
                <a:latin typeface="Montserrat" panose="00000500000000000000" pitchFamily="2" charset="0"/>
              </a:rPr>
              <a:t>Write a similar function to assign a </a:t>
            </a:r>
            <a:r>
              <a:rPr lang="en-US" dirty="0" err="1">
                <a:latin typeface="Montserrat" panose="00000500000000000000" pitchFamily="2" charset="0"/>
              </a:rPr>
              <a:t>ClubID</a:t>
            </a:r>
            <a:r>
              <a:rPr lang="en-US" dirty="0">
                <a:latin typeface="Montserrat" panose="00000500000000000000" pitchFamily="2" charset="0"/>
              </a:rPr>
              <a:t> to Runners in the Runners table (check each result in the </a:t>
            </a:r>
            <a:r>
              <a:rPr lang="en-US" dirty="0" err="1">
                <a:latin typeface="Montserrat" panose="00000500000000000000" pitchFamily="2" charset="0"/>
              </a:rPr>
              <a:t>all_results</a:t>
            </a:r>
            <a:r>
              <a:rPr lang="en-US" dirty="0">
                <a:latin typeface="Montserrat" panose="00000500000000000000" pitchFamily="2" charset="0"/>
              </a:rPr>
              <a:t> table, if the Running Club field has a value, take that value, compare it to the </a:t>
            </a:r>
            <a:r>
              <a:rPr lang="en-US" dirty="0" err="1">
                <a:latin typeface="Montserrat" panose="00000500000000000000" pitchFamily="2" charset="0"/>
              </a:rPr>
              <a:t>ClubNames</a:t>
            </a:r>
            <a:r>
              <a:rPr lang="en-US" dirty="0">
                <a:latin typeface="Montserrat" panose="00000500000000000000" pitchFamily="2" charset="0"/>
              </a:rPr>
              <a:t> in the Clubs table, when you have a match take the running club ID, write the running club ID in the Club field in the Runners table)</a:t>
            </a:r>
          </a:p>
          <a:p>
            <a:endParaRPr lang="en-US" dirty="0">
              <a:latin typeface="Montserrat SemiBold" panose="00000700000000000000" pitchFamily="2" charset="0"/>
            </a:endParaRPr>
          </a:p>
          <a:p>
            <a:r>
              <a:rPr lang="en-US" dirty="0">
                <a:latin typeface="Montserrat SemiBold" panose="00000700000000000000" pitchFamily="2" charset="0"/>
              </a:rPr>
              <a:t>Pseudo code:</a:t>
            </a:r>
          </a:p>
          <a:p>
            <a:r>
              <a:rPr lang="en-US" dirty="0">
                <a:latin typeface="Montserrat" panose="00000500000000000000" pitchFamily="2" charset="0"/>
              </a:rPr>
              <a:t>FOR EACH Runner record in the Runners table</a:t>
            </a:r>
          </a:p>
          <a:p>
            <a:r>
              <a:rPr lang="en-US" dirty="0">
                <a:latin typeface="Montserrat" panose="00000500000000000000" pitchFamily="2" charset="0"/>
              </a:rPr>
              <a:t>FOR EACH Result record in the All Results table</a:t>
            </a:r>
          </a:p>
          <a:p>
            <a:r>
              <a:rPr lang="en-US" dirty="0">
                <a:latin typeface="Montserrat" panose="00000500000000000000" pitchFamily="2" charset="0"/>
              </a:rPr>
              <a:t>IF the Runner name in the Runners Table is the same as the Runner name in the Results table AND IF The value of the Club is not empty</a:t>
            </a:r>
          </a:p>
          <a:p>
            <a:r>
              <a:rPr lang="en-US" dirty="0">
                <a:latin typeface="Montserrat" panose="00000500000000000000" pitchFamily="2" charset="0"/>
              </a:rPr>
              <a:t>SEARCH for the value of the Club in the Clubs table</a:t>
            </a:r>
          </a:p>
          <a:p>
            <a:r>
              <a:rPr lang="en-US" dirty="0">
                <a:latin typeface="Montserrat" panose="00000500000000000000" pitchFamily="2" charset="0"/>
              </a:rPr>
              <a:t>UPDATE the </a:t>
            </a:r>
            <a:r>
              <a:rPr lang="en-US" dirty="0" err="1">
                <a:latin typeface="Montserrat" panose="00000500000000000000" pitchFamily="2" charset="0"/>
              </a:rPr>
              <a:t>ClubID</a:t>
            </a:r>
            <a:r>
              <a:rPr lang="en-US" dirty="0">
                <a:latin typeface="Montserrat" panose="00000500000000000000" pitchFamily="2" charset="0"/>
              </a:rPr>
              <a:t> from the Clubs table in the Runner’s </a:t>
            </a:r>
            <a:r>
              <a:rPr lang="en-US" dirty="0" err="1">
                <a:latin typeface="Montserrat" panose="00000500000000000000" pitchFamily="2" charset="0"/>
              </a:rPr>
              <a:t>ClubID</a:t>
            </a:r>
            <a:r>
              <a:rPr lang="en-US" dirty="0">
                <a:latin typeface="Montserrat" panose="00000500000000000000" pitchFamily="2" charset="0"/>
              </a:rPr>
              <a:t> field in the Runners Table </a:t>
            </a:r>
          </a:p>
        </p:txBody>
      </p:sp>
      <p:sp>
        <p:nvSpPr>
          <p:cNvPr id="3" name="Rectangle 1">
            <a:extLst>
              <a:ext uri="{FF2B5EF4-FFF2-40B4-BE49-F238E27FC236}">
                <a16:creationId xmlns:a16="http://schemas.microsoft.com/office/drawing/2014/main" id="{EC2374F3-5C93-4DC4-B00A-C809C766C5E5}"/>
              </a:ext>
            </a:extLst>
          </p:cNvPr>
          <p:cNvSpPr>
            <a:spLocks noChangeArrowheads="1"/>
          </p:cNvSpPr>
          <p:nvPr/>
        </p:nvSpPr>
        <p:spPr bwMode="auto">
          <a:xfrm>
            <a:off x="450167" y="5375371"/>
            <a:ext cx="11676594" cy="3323987"/>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75715E"/>
                </a:solidFill>
                <a:effectLst/>
                <a:latin typeface="Lucida Sans Typewriter" panose="020B0509030504030204" pitchFamily="49" charset="0"/>
              </a:rPr>
              <a:t>#Iterating over the Runners list of tuples</a:t>
            </a:r>
            <a:br>
              <a:rPr kumimoji="0" lang="en-US" altLang="en-US" sz="1400" b="0" i="0" u="none" strike="noStrike" cap="none" normalizeH="0" baseline="0" dirty="0">
                <a:ln>
                  <a:noFill/>
                </a:ln>
                <a:solidFill>
                  <a:srgbClr val="75715E"/>
                </a:solidFill>
                <a:effectLst/>
                <a:latin typeface="Lucida Sans Typewriter" panose="020B0509030504030204" pitchFamily="49" charset="0"/>
              </a:rPr>
            </a:br>
            <a:r>
              <a:rPr kumimoji="0" lang="en-US" altLang="en-US" sz="1400" b="0" i="1" u="none" strike="noStrike" cap="none" normalizeH="0" baseline="0" dirty="0">
                <a:ln>
                  <a:noFill/>
                </a:ln>
                <a:solidFill>
                  <a:srgbClr val="66D9EF"/>
                </a:solidFill>
                <a:effectLst/>
                <a:latin typeface="Lucida Sans Typewriter" panose="020B0509030504030204" pitchFamily="49" charset="0"/>
              </a:rPr>
              <a:t>for </a:t>
            </a:r>
            <a:r>
              <a:rPr kumimoji="0" lang="en-US" altLang="en-US" sz="1400" b="0" i="0" u="none" strike="noStrike" cap="none" normalizeH="0" baseline="0" dirty="0">
                <a:ln>
                  <a:noFill/>
                </a:ln>
                <a:solidFill>
                  <a:srgbClr val="F8F8F2"/>
                </a:solidFill>
                <a:effectLst/>
                <a:latin typeface="Lucida Sans Typewriter" panose="020B0509030504030204" pitchFamily="49" charset="0"/>
              </a:rPr>
              <a:t>runner </a:t>
            </a:r>
            <a:r>
              <a:rPr kumimoji="0" lang="en-US" altLang="en-US" sz="1400" b="0" i="1" u="none" strike="noStrike" cap="none" normalizeH="0" baseline="0" dirty="0">
                <a:ln>
                  <a:noFill/>
                </a:ln>
                <a:solidFill>
                  <a:srgbClr val="66D9EF"/>
                </a:solidFill>
                <a:effectLst/>
                <a:latin typeface="Lucida Sans Typewriter" panose="020B0509030504030204" pitchFamily="49" charset="0"/>
              </a:rPr>
              <a:t>in </a:t>
            </a:r>
            <a:r>
              <a:rPr kumimoji="0" lang="en-US" altLang="en-US" sz="1400" b="0" i="0" u="none" strike="noStrike" cap="none" normalizeH="0" baseline="0" dirty="0">
                <a:ln>
                  <a:noFill/>
                </a:ln>
                <a:solidFill>
                  <a:srgbClr val="F8F8F2"/>
                </a:solidFill>
                <a:effectLst/>
                <a:latin typeface="Lucida Sans Typewriter" panose="020B0509030504030204" pitchFamily="49" charset="0"/>
              </a:rPr>
              <a:t>Runners</a:t>
            </a:r>
            <a:r>
              <a:rPr kumimoji="0" lang="en-US" altLang="en-US" sz="1400" b="0" i="0" u="none" strike="noStrike" cap="none" normalizeH="0" baseline="0" dirty="0">
                <a:ln>
                  <a:noFill/>
                </a:ln>
                <a:solidFill>
                  <a:srgbClr val="F92672"/>
                </a:solidFill>
                <a:effectLst/>
                <a:latin typeface="Lucida Sans Typewriter" panose="020B0509030504030204" pitchFamily="49" charset="0"/>
              </a:rPr>
              <a:t>:</a:t>
            </a:r>
            <a:br>
              <a:rPr kumimoji="0" lang="en-US" altLang="en-US" sz="1400" b="0" i="0" u="none" strike="noStrike" cap="none" normalizeH="0" baseline="0" dirty="0">
                <a:ln>
                  <a:noFill/>
                </a:ln>
                <a:solidFill>
                  <a:srgbClr val="F92672"/>
                </a:solidFill>
                <a:effectLst/>
                <a:latin typeface="Lucida Sans Typewriter" panose="020B0509030504030204" pitchFamily="49" charset="0"/>
              </a:rPr>
            </a:br>
            <a:r>
              <a:rPr kumimoji="0" lang="en-US" altLang="en-US" sz="1400" b="0" i="0" u="none" strike="noStrike" cap="none" normalizeH="0" baseline="0" dirty="0">
                <a:ln>
                  <a:noFill/>
                </a:ln>
                <a:solidFill>
                  <a:srgbClr val="F92672"/>
                </a:solidFill>
                <a:effectLst/>
                <a:latin typeface="Lucida Sans Typewriter" panose="020B0509030504030204" pitchFamily="49" charset="0"/>
              </a:rPr>
              <a:t>    </a:t>
            </a:r>
            <a:r>
              <a:rPr kumimoji="0" lang="en-US" altLang="en-US" sz="1400" b="0" i="1" u="none" strike="noStrike" cap="none" normalizeH="0" baseline="0" dirty="0">
                <a:ln>
                  <a:noFill/>
                </a:ln>
                <a:solidFill>
                  <a:srgbClr val="66D9EF"/>
                </a:solidFill>
                <a:effectLst/>
                <a:latin typeface="Lucida Sans Typewriter" panose="020B0509030504030204" pitchFamily="49" charset="0"/>
              </a:rPr>
              <a:t>for </a:t>
            </a:r>
            <a:r>
              <a:rPr kumimoji="0" lang="en-US" altLang="en-US" sz="1400" b="0" i="0" u="none" strike="noStrike" cap="none" normalizeH="0" baseline="0" dirty="0">
                <a:ln>
                  <a:noFill/>
                </a:ln>
                <a:solidFill>
                  <a:srgbClr val="F8F8F2"/>
                </a:solidFill>
                <a:effectLst/>
                <a:latin typeface="Lucida Sans Typewriter" panose="020B0509030504030204" pitchFamily="49" charset="0"/>
              </a:rPr>
              <a:t>result </a:t>
            </a:r>
            <a:r>
              <a:rPr kumimoji="0" lang="en-US" altLang="en-US" sz="1400" b="0" i="1" u="none" strike="noStrike" cap="none" normalizeH="0" baseline="0" dirty="0">
                <a:ln>
                  <a:noFill/>
                </a:ln>
                <a:solidFill>
                  <a:srgbClr val="66D9EF"/>
                </a:solidFill>
                <a:effectLst/>
                <a:latin typeface="Lucida Sans Typewriter" panose="020B0509030504030204" pitchFamily="49" charset="0"/>
              </a:rPr>
              <a:t>in </a:t>
            </a:r>
            <a:r>
              <a:rPr kumimoji="0" lang="en-US" altLang="en-US" sz="1400" b="0" i="0" u="none" strike="noStrike" cap="none" normalizeH="0" baseline="0" dirty="0">
                <a:ln>
                  <a:noFill/>
                </a:ln>
                <a:solidFill>
                  <a:srgbClr val="F8F8F2"/>
                </a:solidFill>
                <a:effectLst/>
                <a:latin typeface="Lucida Sans Typewriter" panose="020B0509030504030204" pitchFamily="49" charset="0"/>
              </a:rPr>
              <a:t>Results</a:t>
            </a:r>
            <a:r>
              <a:rPr kumimoji="0" lang="en-US" altLang="en-US" sz="1400" b="0" i="0" u="none" strike="noStrike" cap="none" normalizeH="0" baseline="0" dirty="0">
                <a:ln>
                  <a:noFill/>
                </a:ln>
                <a:solidFill>
                  <a:srgbClr val="F92672"/>
                </a:solidFill>
                <a:effectLst/>
                <a:latin typeface="Lucida Sans Typewriter" panose="020B0509030504030204" pitchFamily="49" charset="0"/>
              </a:rPr>
              <a:t>:</a:t>
            </a:r>
            <a:br>
              <a:rPr kumimoji="0" lang="en-US" altLang="en-US" sz="1400" b="0" i="0" u="none" strike="noStrike" cap="none" normalizeH="0" baseline="0" dirty="0">
                <a:ln>
                  <a:noFill/>
                </a:ln>
                <a:solidFill>
                  <a:srgbClr val="F92672"/>
                </a:solidFill>
                <a:effectLst/>
                <a:latin typeface="Lucida Sans Typewriter" panose="020B0509030504030204" pitchFamily="49" charset="0"/>
              </a:rPr>
            </a:br>
            <a:r>
              <a:rPr kumimoji="0" lang="en-US" altLang="en-US" sz="1400" b="0" i="0" u="none" strike="noStrike" cap="none" normalizeH="0" baseline="0" dirty="0">
                <a:ln>
                  <a:noFill/>
                </a:ln>
                <a:solidFill>
                  <a:srgbClr val="F92672"/>
                </a:solidFill>
                <a:effectLst/>
                <a:latin typeface="Lucida Sans Typewriter" panose="020B0509030504030204" pitchFamily="49" charset="0"/>
              </a:rPr>
              <a:t>        </a:t>
            </a:r>
            <a:r>
              <a:rPr kumimoji="0" lang="en-US" altLang="en-US" sz="1400" b="0" i="0" u="none" strike="noStrike" cap="none" normalizeH="0" baseline="0" dirty="0">
                <a:ln>
                  <a:noFill/>
                </a:ln>
                <a:solidFill>
                  <a:srgbClr val="75715E"/>
                </a:solidFill>
                <a:effectLst/>
                <a:latin typeface="Lucida Sans Typewriter" panose="020B0509030504030204" pitchFamily="49" charset="0"/>
              </a:rPr>
              <a:t>#Matching a runner, their results and their potential club</a:t>
            </a:r>
            <a:br>
              <a:rPr kumimoji="0" lang="en-US" altLang="en-US" sz="1400" b="0" i="0" u="none" strike="noStrike" cap="none" normalizeH="0" baseline="0" dirty="0">
                <a:ln>
                  <a:noFill/>
                </a:ln>
                <a:solidFill>
                  <a:srgbClr val="75715E"/>
                </a:solidFill>
                <a:effectLst/>
                <a:latin typeface="Lucida Sans Typewriter" panose="020B0509030504030204" pitchFamily="49" charset="0"/>
              </a:rPr>
            </a:br>
            <a:r>
              <a:rPr kumimoji="0" lang="en-US" altLang="en-US" sz="1400" b="0" i="0" u="none" strike="noStrike" cap="none" normalizeH="0" baseline="0" dirty="0">
                <a:ln>
                  <a:noFill/>
                </a:ln>
                <a:solidFill>
                  <a:srgbClr val="75715E"/>
                </a:solidFill>
                <a:effectLst/>
                <a:latin typeface="Lucida Sans Typewriter" panose="020B0509030504030204" pitchFamily="49" charset="0"/>
              </a:rPr>
              <a:t>        </a:t>
            </a:r>
            <a:r>
              <a:rPr kumimoji="0" lang="en-US" altLang="en-US" sz="1400" b="0" i="1" u="none" strike="noStrike" cap="none" normalizeH="0" baseline="0" dirty="0">
                <a:ln>
                  <a:noFill/>
                </a:ln>
                <a:solidFill>
                  <a:srgbClr val="66D9EF"/>
                </a:solidFill>
                <a:effectLst/>
                <a:latin typeface="Lucida Sans Typewriter" panose="020B0509030504030204" pitchFamily="49" charset="0"/>
              </a:rPr>
              <a:t>if </a:t>
            </a:r>
            <a:r>
              <a:rPr kumimoji="0" lang="en-US" altLang="en-US" sz="1400" b="0" i="0" u="none" strike="noStrike" cap="none" normalizeH="0" baseline="0" dirty="0">
                <a:ln>
                  <a:noFill/>
                </a:ln>
                <a:solidFill>
                  <a:srgbClr val="F8F8F2"/>
                </a:solidFill>
                <a:effectLst/>
                <a:latin typeface="Lucida Sans Typewriter" panose="020B0509030504030204" pitchFamily="49" charset="0"/>
              </a:rPr>
              <a:t>runner[</a:t>
            </a:r>
            <a:r>
              <a:rPr kumimoji="0" lang="en-US" altLang="en-US" sz="1400" b="0" i="0" u="none" strike="noStrike" cap="none" normalizeH="0" baseline="0" dirty="0">
                <a:ln>
                  <a:noFill/>
                </a:ln>
                <a:solidFill>
                  <a:srgbClr val="AE81FF"/>
                </a:solidFill>
                <a:effectLst/>
                <a:latin typeface="Lucida Sans Typewriter" panose="020B0509030504030204" pitchFamily="49" charset="0"/>
              </a:rPr>
              <a:t>1</a:t>
            </a:r>
            <a:r>
              <a:rPr kumimoji="0" lang="en-US" altLang="en-US" sz="1400" b="0" i="0" u="none" strike="noStrike" cap="none" normalizeH="0" baseline="0" dirty="0">
                <a:ln>
                  <a:noFill/>
                </a:ln>
                <a:solidFill>
                  <a:srgbClr val="F8F8F2"/>
                </a:solidFill>
                <a:effectLst/>
                <a:latin typeface="Lucida Sans Typewriter" panose="020B0509030504030204" pitchFamily="49" charset="0"/>
              </a:rPr>
              <a:t>] </a:t>
            </a:r>
            <a:r>
              <a:rPr kumimoji="0" lang="en-US" altLang="en-US" sz="1400" b="0" i="0" u="none" strike="noStrike" cap="none" normalizeH="0" baseline="0" dirty="0">
                <a:ln>
                  <a:noFill/>
                </a:ln>
                <a:solidFill>
                  <a:srgbClr val="F92672"/>
                </a:solidFill>
                <a:effectLst/>
                <a:latin typeface="Lucida Sans Typewriter" panose="020B0509030504030204" pitchFamily="49" charset="0"/>
              </a:rPr>
              <a:t>== </a:t>
            </a:r>
            <a:r>
              <a:rPr kumimoji="0" lang="en-US" altLang="en-US" sz="1400" b="0" i="0" u="none" strike="noStrike" cap="none" normalizeH="0" baseline="0" dirty="0">
                <a:ln>
                  <a:noFill/>
                </a:ln>
                <a:solidFill>
                  <a:srgbClr val="F8F8F2"/>
                </a:solidFill>
                <a:effectLst/>
                <a:latin typeface="Lucida Sans Typewriter" panose="020B0509030504030204" pitchFamily="49" charset="0"/>
              </a:rPr>
              <a:t>result[</a:t>
            </a:r>
            <a:r>
              <a:rPr kumimoji="0" lang="en-US" altLang="en-US" sz="1400" b="0" i="0" u="none" strike="noStrike" cap="none" normalizeH="0" baseline="0" dirty="0">
                <a:ln>
                  <a:noFill/>
                </a:ln>
                <a:solidFill>
                  <a:srgbClr val="AE81FF"/>
                </a:solidFill>
                <a:effectLst/>
                <a:latin typeface="Lucida Sans Typewriter" panose="020B0509030504030204" pitchFamily="49" charset="0"/>
              </a:rPr>
              <a:t>0</a:t>
            </a:r>
            <a:r>
              <a:rPr kumimoji="0" lang="en-US" altLang="en-US" sz="1400" b="0" i="0" u="none" strike="noStrike" cap="none" normalizeH="0" baseline="0" dirty="0">
                <a:ln>
                  <a:noFill/>
                </a:ln>
                <a:solidFill>
                  <a:srgbClr val="F8F8F2"/>
                </a:solidFill>
                <a:effectLst/>
                <a:latin typeface="Lucida Sans Typewriter" panose="020B0509030504030204" pitchFamily="49" charset="0"/>
              </a:rPr>
              <a:t>] </a:t>
            </a:r>
            <a:r>
              <a:rPr kumimoji="0" lang="en-US" altLang="en-US" sz="1400" b="0" i="1" u="none" strike="noStrike" cap="none" normalizeH="0" baseline="0" dirty="0">
                <a:ln>
                  <a:noFill/>
                </a:ln>
                <a:solidFill>
                  <a:srgbClr val="66D9EF"/>
                </a:solidFill>
                <a:effectLst/>
                <a:latin typeface="Lucida Sans Typewriter" panose="020B0509030504030204" pitchFamily="49" charset="0"/>
              </a:rPr>
              <a:t>and </a:t>
            </a:r>
            <a:r>
              <a:rPr kumimoji="0" lang="en-US" altLang="en-US" sz="1400" b="0" i="0" u="none" strike="noStrike" cap="none" normalizeH="0" baseline="0" dirty="0">
                <a:ln>
                  <a:noFill/>
                </a:ln>
                <a:solidFill>
                  <a:srgbClr val="F8F8F2"/>
                </a:solidFill>
                <a:effectLst/>
                <a:latin typeface="Lucida Sans Typewriter" panose="020B0509030504030204" pitchFamily="49" charset="0"/>
              </a:rPr>
              <a:t>result[</a:t>
            </a:r>
            <a:r>
              <a:rPr kumimoji="0" lang="en-US" altLang="en-US" sz="1400" b="0" i="0" u="none" strike="noStrike" cap="none" normalizeH="0" baseline="0" dirty="0">
                <a:ln>
                  <a:noFill/>
                </a:ln>
                <a:solidFill>
                  <a:srgbClr val="AE81FF"/>
                </a:solidFill>
                <a:effectLst/>
                <a:latin typeface="Lucida Sans Typewriter" panose="020B0509030504030204" pitchFamily="49" charset="0"/>
              </a:rPr>
              <a:t>3</a:t>
            </a:r>
            <a:r>
              <a:rPr kumimoji="0" lang="en-US" altLang="en-US" sz="1400" b="0" i="0" u="none" strike="noStrike" cap="none" normalizeH="0" baseline="0" dirty="0">
                <a:ln>
                  <a:noFill/>
                </a:ln>
                <a:solidFill>
                  <a:srgbClr val="F8F8F2"/>
                </a:solidFill>
                <a:effectLst/>
                <a:latin typeface="Lucida Sans Typewriter" panose="020B0509030504030204" pitchFamily="49" charset="0"/>
              </a:rPr>
              <a:t>]</a:t>
            </a:r>
            <a:r>
              <a:rPr kumimoji="0" lang="en-US" altLang="en-US" sz="1400" b="0" i="0" u="none" strike="noStrike" cap="none" normalizeH="0" baseline="0" dirty="0">
                <a:ln>
                  <a:noFill/>
                </a:ln>
                <a:solidFill>
                  <a:srgbClr val="F92672"/>
                </a:solidFill>
                <a:effectLst/>
                <a:latin typeface="Lucida Sans Typewriter" panose="020B0509030504030204" pitchFamily="49" charset="0"/>
              </a:rPr>
              <a:t>:</a:t>
            </a:r>
            <a:br>
              <a:rPr kumimoji="0" lang="en-US" altLang="en-US" sz="1400" b="0" i="0" u="none" strike="noStrike" cap="none" normalizeH="0" baseline="0" dirty="0">
                <a:ln>
                  <a:noFill/>
                </a:ln>
                <a:solidFill>
                  <a:srgbClr val="F92672"/>
                </a:solidFill>
                <a:effectLst/>
                <a:latin typeface="Lucida Sans Typewriter" panose="020B0509030504030204" pitchFamily="49" charset="0"/>
              </a:rPr>
            </a:br>
            <a:r>
              <a:rPr kumimoji="0" lang="en-US" altLang="en-US" sz="1400" b="0" i="0" u="none" strike="noStrike" cap="none" normalizeH="0" baseline="0" dirty="0">
                <a:ln>
                  <a:noFill/>
                </a:ln>
                <a:solidFill>
                  <a:srgbClr val="F92672"/>
                </a:solidFill>
                <a:effectLst/>
                <a:latin typeface="Lucida Sans Typewriter" panose="020B0509030504030204" pitchFamily="49" charset="0"/>
              </a:rPr>
              <a:t>            </a:t>
            </a:r>
            <a:r>
              <a:rPr kumimoji="0" lang="en-US" altLang="en-US" sz="1400" b="0" i="0" u="none" strike="noStrike" cap="none" normalizeH="0" baseline="0" dirty="0">
                <a:ln>
                  <a:noFill/>
                </a:ln>
                <a:solidFill>
                  <a:srgbClr val="75715E"/>
                </a:solidFill>
                <a:effectLst/>
                <a:latin typeface="Lucida Sans Typewriter" panose="020B0509030504030204" pitchFamily="49" charset="0"/>
              </a:rPr>
              <a:t>#search for the ID of the club the runner is associated with</a:t>
            </a:r>
            <a:br>
              <a:rPr kumimoji="0" lang="en-US" altLang="en-US" sz="1400" b="0" i="0" u="none" strike="noStrike" cap="none" normalizeH="0" baseline="0" dirty="0">
                <a:ln>
                  <a:noFill/>
                </a:ln>
                <a:solidFill>
                  <a:srgbClr val="75715E"/>
                </a:solidFill>
                <a:effectLst/>
                <a:latin typeface="Lucida Sans Typewriter" panose="020B0509030504030204" pitchFamily="49" charset="0"/>
              </a:rPr>
            </a:br>
            <a:r>
              <a:rPr kumimoji="0" lang="en-US" altLang="en-US" sz="1400" b="0" i="0" u="none" strike="noStrike" cap="none" normalizeH="0" baseline="0" dirty="0">
                <a:ln>
                  <a:noFill/>
                </a:ln>
                <a:solidFill>
                  <a:srgbClr val="75715E"/>
                </a:solidFill>
                <a:effectLst/>
                <a:latin typeface="Lucida Sans Typewriter" panose="020B0509030504030204" pitchFamily="49" charset="0"/>
              </a:rPr>
              <a:t>            </a:t>
            </a:r>
            <a:r>
              <a:rPr kumimoji="0" lang="en-US" altLang="en-US" sz="1400" b="0" i="0" u="none" strike="noStrike" cap="none" normalizeH="0" baseline="0" dirty="0" err="1">
                <a:ln>
                  <a:noFill/>
                </a:ln>
                <a:solidFill>
                  <a:srgbClr val="F8F8F2"/>
                </a:solidFill>
                <a:effectLst/>
                <a:latin typeface="Lucida Sans Typewriter" panose="020B0509030504030204" pitchFamily="49" charset="0"/>
              </a:rPr>
              <a:t>ListOfDistinctClubs.</a:t>
            </a:r>
            <a:r>
              <a:rPr kumimoji="0" lang="en-US" altLang="en-US" sz="1400" b="0" i="0" u="none" strike="noStrike" cap="none" normalizeH="0" baseline="0" dirty="0" err="1">
                <a:ln>
                  <a:noFill/>
                </a:ln>
                <a:solidFill>
                  <a:srgbClr val="66D9EF"/>
                </a:solidFill>
                <a:effectLst/>
                <a:latin typeface="Lucida Sans Typewriter" panose="020B0509030504030204" pitchFamily="49" charset="0"/>
              </a:rPr>
              <a:t>execute</a:t>
            </a:r>
            <a:r>
              <a:rPr kumimoji="0" lang="en-US" altLang="en-US" sz="1400" b="0" i="0" u="none" strike="noStrike" cap="none" normalizeH="0" baseline="0" dirty="0">
                <a:ln>
                  <a:noFill/>
                </a:ln>
                <a:solidFill>
                  <a:srgbClr val="F8F8F2"/>
                </a:solidFill>
                <a:effectLst/>
                <a:latin typeface="Lucida Sans Typewriter" panose="020B0509030504030204" pitchFamily="49" charset="0"/>
              </a:rPr>
              <a:t>(</a:t>
            </a:r>
            <a:r>
              <a:rPr kumimoji="0" lang="en-US" altLang="en-US" sz="1400" b="0" i="0" u="none" strike="noStrike" cap="none" normalizeH="0" baseline="0" dirty="0">
                <a:ln>
                  <a:noFill/>
                </a:ln>
                <a:solidFill>
                  <a:srgbClr val="E6DB74"/>
                </a:solidFill>
                <a:effectLst/>
                <a:latin typeface="Lucida Sans Typewriter" panose="020B0509030504030204" pitchFamily="49" charset="0"/>
              </a:rPr>
              <a:t>"SELECT * FROM Clubs WHERE </a:t>
            </a:r>
            <a:r>
              <a:rPr kumimoji="0" lang="en-US" altLang="en-US" sz="1400" b="0" i="0" u="none" strike="noStrike" cap="none" normalizeH="0" baseline="0" dirty="0" err="1">
                <a:ln>
                  <a:noFill/>
                </a:ln>
                <a:solidFill>
                  <a:srgbClr val="E6DB74"/>
                </a:solidFill>
                <a:effectLst/>
                <a:latin typeface="Lucida Sans Typewriter" panose="020B0509030504030204" pitchFamily="49" charset="0"/>
              </a:rPr>
              <a:t>CLubName</a:t>
            </a:r>
            <a:r>
              <a:rPr kumimoji="0" lang="en-US" altLang="en-US" sz="1400" b="0" i="0" u="none" strike="noStrike" cap="none" normalizeH="0" baseline="0" dirty="0">
                <a:ln>
                  <a:noFill/>
                </a:ln>
                <a:solidFill>
                  <a:srgbClr val="E6DB74"/>
                </a:solidFill>
                <a:effectLst/>
                <a:latin typeface="Lucida Sans Typewriter" panose="020B0509030504030204" pitchFamily="49" charset="0"/>
              </a:rPr>
              <a:t> LIKE </a:t>
            </a:r>
            <a:r>
              <a:rPr kumimoji="0" lang="en-US" altLang="en-US" sz="1400" b="0" i="0" u="none" strike="noStrike" cap="none" normalizeH="0" baseline="0" dirty="0">
                <a:ln>
                  <a:noFill/>
                </a:ln>
                <a:solidFill>
                  <a:srgbClr val="AE81FF"/>
                </a:solidFill>
                <a:effectLst/>
                <a:latin typeface="Lucida Sans Typewriter" panose="020B0509030504030204" pitchFamily="49" charset="0"/>
              </a:rPr>
              <a:t>\"</a:t>
            </a:r>
            <a:r>
              <a:rPr kumimoji="0" lang="en-US" altLang="en-US" sz="1400" b="0" i="0" u="none" strike="noStrike" cap="none" normalizeH="0" baseline="0" dirty="0">
                <a:ln>
                  <a:noFill/>
                </a:ln>
                <a:solidFill>
                  <a:srgbClr val="E6DB74"/>
                </a:solidFill>
                <a:effectLst/>
                <a:latin typeface="Lucida Sans Typewriter" panose="020B0509030504030204" pitchFamily="49" charset="0"/>
              </a:rPr>
              <a:t>" </a:t>
            </a:r>
            <a:r>
              <a:rPr kumimoji="0" lang="en-US" altLang="en-US" sz="1400" b="0" i="0" u="none" strike="noStrike" cap="none" normalizeH="0" baseline="0" dirty="0">
                <a:ln>
                  <a:noFill/>
                </a:ln>
                <a:solidFill>
                  <a:srgbClr val="F92672"/>
                </a:solidFill>
                <a:effectLst/>
                <a:latin typeface="Lucida Sans Typewriter" panose="020B0509030504030204" pitchFamily="49" charset="0"/>
              </a:rPr>
              <a:t>+ </a:t>
            </a:r>
            <a:r>
              <a:rPr kumimoji="0" lang="en-US" altLang="en-US" sz="1400" b="0" i="0" u="none" strike="noStrike" cap="none" normalizeH="0" baseline="0" dirty="0">
                <a:ln>
                  <a:noFill/>
                </a:ln>
                <a:solidFill>
                  <a:srgbClr val="66D9EF"/>
                </a:solidFill>
                <a:effectLst/>
                <a:latin typeface="Lucida Sans Typewriter" panose="020B0509030504030204" pitchFamily="49" charset="0"/>
              </a:rPr>
              <a:t>str</a:t>
            </a:r>
            <a:r>
              <a:rPr kumimoji="0" lang="en-US" altLang="en-US" sz="1400" b="0" i="0" u="none" strike="noStrike" cap="none" normalizeH="0" baseline="0" dirty="0">
                <a:ln>
                  <a:noFill/>
                </a:ln>
                <a:solidFill>
                  <a:srgbClr val="F8F8F2"/>
                </a:solidFill>
                <a:effectLst/>
                <a:latin typeface="Lucida Sans Typewriter" panose="020B0509030504030204" pitchFamily="49" charset="0"/>
              </a:rPr>
              <a:t>(result[</a:t>
            </a:r>
            <a:r>
              <a:rPr kumimoji="0" lang="en-US" altLang="en-US" sz="1400" b="0" i="0" u="none" strike="noStrike" cap="none" normalizeH="0" baseline="0" dirty="0">
                <a:ln>
                  <a:noFill/>
                </a:ln>
                <a:solidFill>
                  <a:srgbClr val="AE81FF"/>
                </a:solidFill>
                <a:effectLst/>
                <a:latin typeface="Lucida Sans Typewriter" panose="020B0509030504030204" pitchFamily="49" charset="0"/>
              </a:rPr>
              <a:t>3</a:t>
            </a:r>
            <a:r>
              <a:rPr kumimoji="0" lang="en-US" altLang="en-US" sz="1400" b="0" i="0" u="none" strike="noStrike" cap="none" normalizeH="0" baseline="0" dirty="0">
                <a:ln>
                  <a:noFill/>
                </a:ln>
                <a:solidFill>
                  <a:srgbClr val="F8F8F2"/>
                </a:solidFill>
                <a:effectLst/>
                <a:latin typeface="Lucida Sans Typewriter" panose="020B0509030504030204" pitchFamily="49" charset="0"/>
              </a:rPr>
              <a:t>])</a:t>
            </a:r>
            <a:r>
              <a:rPr kumimoji="0" lang="en-US" altLang="en-US" sz="1400" b="0" i="0" u="none" strike="noStrike" cap="none" normalizeH="0" baseline="0" dirty="0">
                <a:ln>
                  <a:noFill/>
                </a:ln>
                <a:solidFill>
                  <a:srgbClr val="F92672"/>
                </a:solidFill>
                <a:effectLst/>
                <a:latin typeface="Lucida Sans Typewriter" panose="020B0509030504030204" pitchFamily="49" charset="0"/>
              </a:rPr>
              <a:t>+</a:t>
            </a:r>
            <a:r>
              <a:rPr kumimoji="0" lang="en-US" altLang="en-US" sz="1400" b="0" i="0" u="none" strike="noStrike" cap="none" normalizeH="0" baseline="0" dirty="0">
                <a:ln>
                  <a:noFill/>
                </a:ln>
                <a:solidFill>
                  <a:srgbClr val="E6DB74"/>
                </a:solidFill>
                <a:effectLst/>
                <a:latin typeface="Lucida Sans Typewriter" panose="020B0509030504030204" pitchFamily="49" charset="0"/>
              </a:rPr>
              <a:t>"</a:t>
            </a:r>
            <a:r>
              <a:rPr kumimoji="0" lang="en-US" altLang="en-US" sz="1400" b="0" i="0" u="none" strike="noStrike" cap="none" normalizeH="0" baseline="0" dirty="0">
                <a:ln>
                  <a:noFill/>
                </a:ln>
                <a:solidFill>
                  <a:srgbClr val="AE81FF"/>
                </a:solidFill>
                <a:effectLst/>
                <a:latin typeface="Lucida Sans Typewriter" panose="020B0509030504030204" pitchFamily="49" charset="0"/>
              </a:rPr>
              <a:t>\"</a:t>
            </a:r>
            <a:r>
              <a:rPr kumimoji="0" lang="en-US" altLang="en-US" sz="1400" b="0" i="0" u="none" strike="noStrike" cap="none" normalizeH="0" baseline="0" dirty="0">
                <a:ln>
                  <a:noFill/>
                </a:ln>
                <a:solidFill>
                  <a:srgbClr val="E6DB74"/>
                </a:solidFill>
                <a:effectLst/>
                <a:latin typeface="Lucida Sans Typewriter" panose="020B0509030504030204" pitchFamily="49" charset="0"/>
              </a:rPr>
              <a:t>"</a:t>
            </a:r>
            <a:r>
              <a:rPr kumimoji="0" lang="en-US" altLang="en-US" sz="1400" b="0" i="0" u="none" strike="noStrike" cap="none" normalizeH="0" baseline="0" dirty="0">
                <a:ln>
                  <a:noFill/>
                </a:ln>
                <a:solidFill>
                  <a:srgbClr val="F8F8F2"/>
                </a:solidFill>
                <a:effectLst/>
                <a:latin typeface="Lucida Sans Typewriter" panose="020B0509030504030204" pitchFamily="49" charset="0"/>
              </a:rPr>
              <a:t>)</a:t>
            </a:r>
            <a:br>
              <a:rPr kumimoji="0" lang="en-US" altLang="en-US" sz="1400" b="0" i="0" u="none" strike="noStrike" cap="none" normalizeH="0" baseline="0" dirty="0">
                <a:ln>
                  <a:noFill/>
                </a:ln>
                <a:solidFill>
                  <a:srgbClr val="F8F8F2"/>
                </a:solidFill>
                <a:effectLst/>
                <a:latin typeface="Lucida Sans Typewriter" panose="020B0509030504030204" pitchFamily="49" charset="0"/>
              </a:rPr>
            </a:br>
            <a:r>
              <a:rPr kumimoji="0" lang="en-US" altLang="en-US" sz="1400" b="0" i="0" u="none" strike="noStrike" cap="none" normalizeH="0" baseline="0" dirty="0">
                <a:ln>
                  <a:noFill/>
                </a:ln>
                <a:solidFill>
                  <a:srgbClr val="F8F8F2"/>
                </a:solidFill>
                <a:effectLst/>
                <a:latin typeface="Lucida Sans Typewriter" panose="020B0509030504030204" pitchFamily="49" charset="0"/>
              </a:rPr>
              <a:t>            Clubs </a:t>
            </a:r>
            <a:r>
              <a:rPr kumimoji="0" lang="en-US" altLang="en-US" sz="1400" b="0" i="0" u="none" strike="noStrike" cap="none" normalizeH="0" baseline="0" dirty="0">
                <a:ln>
                  <a:noFill/>
                </a:ln>
                <a:solidFill>
                  <a:srgbClr val="F92672"/>
                </a:solidFill>
                <a:effectLst/>
                <a:latin typeface="Lucida Sans Typewriter" panose="020B0509030504030204" pitchFamily="49" charset="0"/>
              </a:rPr>
              <a:t>= </a:t>
            </a:r>
            <a:r>
              <a:rPr kumimoji="0" lang="en-US" altLang="en-US" sz="1400" b="0" i="0" u="none" strike="noStrike" cap="none" normalizeH="0" baseline="0" dirty="0" err="1">
                <a:ln>
                  <a:noFill/>
                </a:ln>
                <a:solidFill>
                  <a:srgbClr val="F8F8F2"/>
                </a:solidFill>
                <a:effectLst/>
                <a:latin typeface="Lucida Sans Typewriter" panose="020B0509030504030204" pitchFamily="49" charset="0"/>
              </a:rPr>
              <a:t>ListOfDistinctClubs.</a:t>
            </a:r>
            <a:r>
              <a:rPr kumimoji="0" lang="en-US" altLang="en-US" sz="1400" b="0" i="0" u="none" strike="noStrike" cap="none" normalizeH="0" baseline="0" dirty="0" err="1">
                <a:ln>
                  <a:noFill/>
                </a:ln>
                <a:solidFill>
                  <a:srgbClr val="66D9EF"/>
                </a:solidFill>
                <a:effectLst/>
                <a:latin typeface="Lucida Sans Typewriter" panose="020B0509030504030204" pitchFamily="49" charset="0"/>
              </a:rPr>
              <a:t>fetchone</a:t>
            </a:r>
            <a:r>
              <a:rPr kumimoji="0" lang="en-US" altLang="en-US" sz="1400" b="0" i="0" u="none" strike="noStrike" cap="none" normalizeH="0" baseline="0" dirty="0">
                <a:ln>
                  <a:noFill/>
                </a:ln>
                <a:solidFill>
                  <a:srgbClr val="F8F8F2"/>
                </a:solidFill>
                <a:effectLst/>
                <a:latin typeface="Lucida Sans Typewriter" panose="020B0509030504030204" pitchFamily="49" charset="0"/>
              </a:rPr>
              <a:t>()</a:t>
            </a:r>
            <a:br>
              <a:rPr kumimoji="0" lang="en-US" altLang="en-US" sz="1400" b="0" i="0" u="none" strike="noStrike" cap="none" normalizeH="0" baseline="0" dirty="0">
                <a:ln>
                  <a:noFill/>
                </a:ln>
                <a:solidFill>
                  <a:srgbClr val="F8F8F2"/>
                </a:solidFill>
                <a:effectLst/>
                <a:latin typeface="Lucida Sans Typewriter" panose="020B0509030504030204" pitchFamily="49" charset="0"/>
              </a:rPr>
            </a:br>
            <a:r>
              <a:rPr kumimoji="0" lang="en-US" altLang="en-US" sz="1400" b="0" i="0" u="none" strike="noStrike" cap="none" normalizeH="0" baseline="0" dirty="0">
                <a:ln>
                  <a:noFill/>
                </a:ln>
                <a:solidFill>
                  <a:srgbClr val="F8F8F2"/>
                </a:solidFill>
                <a:effectLst/>
                <a:latin typeface="Lucida Sans Typewriter" panose="020B0509030504030204" pitchFamily="49" charset="0"/>
              </a:rPr>
              <a:t>            </a:t>
            </a:r>
            <a:r>
              <a:rPr kumimoji="0" lang="en-US" altLang="en-US" sz="1400" b="0" i="0" u="none" strike="noStrike" cap="none" normalizeH="0" baseline="0" dirty="0">
                <a:ln>
                  <a:noFill/>
                </a:ln>
                <a:solidFill>
                  <a:srgbClr val="75715E"/>
                </a:solidFill>
                <a:effectLst/>
                <a:latin typeface="Lucida Sans Typewriter" panose="020B0509030504030204" pitchFamily="49" charset="0"/>
              </a:rPr>
              <a:t># Write the </a:t>
            </a:r>
            <a:r>
              <a:rPr kumimoji="0" lang="en-US" altLang="en-US" sz="1400" b="0" i="0" u="none" strike="noStrike" cap="none" normalizeH="0" baseline="0" dirty="0" err="1">
                <a:ln>
                  <a:noFill/>
                </a:ln>
                <a:solidFill>
                  <a:srgbClr val="75715E"/>
                </a:solidFill>
                <a:effectLst/>
                <a:latin typeface="Lucida Sans Typewriter" panose="020B0509030504030204" pitchFamily="49" charset="0"/>
              </a:rPr>
              <a:t>ClubID</a:t>
            </a:r>
            <a:r>
              <a:rPr kumimoji="0" lang="en-US" altLang="en-US" sz="1400" b="0" i="0" u="none" strike="noStrike" cap="none" normalizeH="0" baseline="0" dirty="0">
                <a:ln>
                  <a:noFill/>
                </a:ln>
                <a:solidFill>
                  <a:srgbClr val="75715E"/>
                </a:solidFill>
                <a:effectLst/>
                <a:latin typeface="Lucida Sans Typewriter" panose="020B0509030504030204" pitchFamily="49" charset="0"/>
              </a:rPr>
              <a:t> to the runners' record in the Runners table</a:t>
            </a:r>
            <a:br>
              <a:rPr kumimoji="0" lang="en-US" altLang="en-US" sz="1400" b="0" i="0" u="none" strike="noStrike" cap="none" normalizeH="0" baseline="0" dirty="0">
                <a:ln>
                  <a:noFill/>
                </a:ln>
                <a:solidFill>
                  <a:srgbClr val="75715E"/>
                </a:solidFill>
                <a:effectLst/>
                <a:latin typeface="Lucida Sans Typewriter" panose="020B0509030504030204" pitchFamily="49" charset="0"/>
              </a:rPr>
            </a:br>
            <a:r>
              <a:rPr kumimoji="0" lang="en-US" altLang="en-US" sz="1400" b="0" i="0" u="none" strike="noStrike" cap="none" normalizeH="0" baseline="0" dirty="0">
                <a:ln>
                  <a:noFill/>
                </a:ln>
                <a:solidFill>
                  <a:srgbClr val="75715E"/>
                </a:solidFill>
                <a:effectLst/>
                <a:latin typeface="Lucida Sans Typewriter" panose="020B0509030504030204" pitchFamily="49" charset="0"/>
              </a:rPr>
              <a:t>            # i.e. Update the </a:t>
            </a:r>
            <a:r>
              <a:rPr kumimoji="0" lang="en-US" altLang="en-US" sz="1400" b="0" i="0" u="none" strike="noStrike" cap="none" normalizeH="0" baseline="0" dirty="0" err="1">
                <a:ln>
                  <a:noFill/>
                </a:ln>
                <a:solidFill>
                  <a:srgbClr val="75715E"/>
                </a:solidFill>
                <a:effectLst/>
                <a:latin typeface="Lucida Sans Typewriter" panose="020B0509030504030204" pitchFamily="49" charset="0"/>
              </a:rPr>
              <a:t>RunningClubID</a:t>
            </a:r>
            <a:r>
              <a:rPr kumimoji="0" lang="en-US" altLang="en-US" sz="1400" b="0" i="0" u="none" strike="noStrike" cap="none" normalizeH="0" baseline="0" dirty="0">
                <a:ln>
                  <a:noFill/>
                </a:ln>
                <a:solidFill>
                  <a:srgbClr val="75715E"/>
                </a:solidFill>
                <a:effectLst/>
                <a:latin typeface="Lucida Sans Typewriter" panose="020B0509030504030204" pitchFamily="49" charset="0"/>
              </a:rPr>
              <a:t> of the </a:t>
            </a:r>
            <a:r>
              <a:rPr kumimoji="0" lang="en-US" altLang="en-US" sz="1400" b="0" i="0" u="none" strike="noStrike" cap="none" normalizeH="0" baseline="0" dirty="0" err="1">
                <a:ln>
                  <a:noFill/>
                </a:ln>
                <a:solidFill>
                  <a:srgbClr val="75715E"/>
                </a:solidFill>
                <a:effectLst/>
                <a:latin typeface="Lucida Sans Typewriter" panose="020B0509030504030204" pitchFamily="49" charset="0"/>
              </a:rPr>
              <a:t>RunnerID</a:t>
            </a:r>
            <a:r>
              <a:rPr kumimoji="0" lang="en-US" altLang="en-US" sz="1400" b="0" i="0" u="none" strike="noStrike" cap="none" normalizeH="0" baseline="0" dirty="0">
                <a:ln>
                  <a:noFill/>
                </a:ln>
                <a:solidFill>
                  <a:srgbClr val="75715E"/>
                </a:solidFill>
                <a:effectLst/>
                <a:latin typeface="Lucida Sans Typewriter" panose="020B0509030504030204" pitchFamily="49" charset="0"/>
              </a:rPr>
              <a:t> the cursor is at</a:t>
            </a:r>
            <a:br>
              <a:rPr kumimoji="0" lang="en-US" altLang="en-US" sz="1400" b="0" i="0" u="none" strike="noStrike" cap="none" normalizeH="0" baseline="0" dirty="0">
                <a:ln>
                  <a:noFill/>
                </a:ln>
                <a:solidFill>
                  <a:srgbClr val="75715E"/>
                </a:solidFill>
                <a:effectLst/>
                <a:latin typeface="Lucida Sans Typewriter" panose="020B0509030504030204" pitchFamily="49" charset="0"/>
              </a:rPr>
            </a:br>
            <a:r>
              <a:rPr kumimoji="0" lang="en-US" altLang="en-US" sz="1400" b="0" i="0" u="none" strike="noStrike" cap="none" normalizeH="0" baseline="0" dirty="0">
                <a:ln>
                  <a:noFill/>
                </a:ln>
                <a:solidFill>
                  <a:srgbClr val="75715E"/>
                </a:solidFill>
                <a:effectLst/>
                <a:latin typeface="Lucida Sans Typewriter" panose="020B0509030504030204" pitchFamily="49" charset="0"/>
              </a:rPr>
              <a:t>            </a:t>
            </a:r>
            <a:r>
              <a:rPr kumimoji="0" lang="en-US" altLang="en-US" sz="1400" b="0" i="0" u="none" strike="noStrike" cap="none" normalizeH="0" baseline="0" dirty="0">
                <a:ln>
                  <a:noFill/>
                </a:ln>
                <a:solidFill>
                  <a:srgbClr val="F8F8F2"/>
                </a:solidFill>
                <a:effectLst/>
                <a:latin typeface="Lucida Sans Typewriter" panose="020B0509030504030204" pitchFamily="49" charset="0"/>
              </a:rPr>
              <a:t>query </a:t>
            </a:r>
            <a:r>
              <a:rPr kumimoji="0" lang="en-US" altLang="en-US" sz="1400" b="0" i="0" u="none" strike="noStrike" cap="none" normalizeH="0" baseline="0" dirty="0">
                <a:ln>
                  <a:noFill/>
                </a:ln>
                <a:solidFill>
                  <a:srgbClr val="F92672"/>
                </a:solidFill>
                <a:effectLst/>
                <a:latin typeface="Lucida Sans Typewriter" panose="020B0509030504030204" pitchFamily="49" charset="0"/>
              </a:rPr>
              <a:t>= </a:t>
            </a:r>
            <a:r>
              <a:rPr kumimoji="0" lang="en-US" altLang="en-US" sz="1400" b="0" i="0" u="none" strike="noStrike" cap="none" normalizeH="0" baseline="0" dirty="0">
                <a:ln>
                  <a:noFill/>
                </a:ln>
                <a:solidFill>
                  <a:srgbClr val="E6DB74"/>
                </a:solidFill>
                <a:effectLst/>
                <a:latin typeface="Lucida Sans Typewriter" panose="020B0509030504030204" pitchFamily="49" charset="0"/>
              </a:rPr>
              <a:t>"UPDATE Runners Set </a:t>
            </a:r>
            <a:r>
              <a:rPr kumimoji="0" lang="en-US" altLang="en-US" sz="1400" b="0" i="0" u="none" strike="noStrike" cap="none" normalizeH="0" baseline="0" dirty="0" err="1">
                <a:ln>
                  <a:noFill/>
                </a:ln>
                <a:solidFill>
                  <a:srgbClr val="E6DB74"/>
                </a:solidFill>
                <a:effectLst/>
                <a:latin typeface="Lucida Sans Typewriter" panose="020B0509030504030204" pitchFamily="49" charset="0"/>
              </a:rPr>
              <a:t>RunningClubID</a:t>
            </a:r>
            <a:r>
              <a:rPr kumimoji="0" lang="en-US" altLang="en-US" sz="1400" b="0" i="0" u="none" strike="noStrike" cap="none" normalizeH="0" baseline="0" dirty="0">
                <a:ln>
                  <a:noFill/>
                </a:ln>
                <a:solidFill>
                  <a:srgbClr val="E6DB74"/>
                </a:solidFill>
                <a:effectLst/>
                <a:latin typeface="Lucida Sans Typewriter" panose="020B0509030504030204" pitchFamily="49" charset="0"/>
              </a:rPr>
              <a:t> = ? WHERE </a:t>
            </a:r>
            <a:r>
              <a:rPr kumimoji="0" lang="en-US" altLang="en-US" sz="1400" b="0" i="0" u="none" strike="noStrike" cap="none" normalizeH="0" baseline="0" dirty="0" err="1">
                <a:ln>
                  <a:noFill/>
                </a:ln>
                <a:solidFill>
                  <a:srgbClr val="E6DB74"/>
                </a:solidFill>
                <a:effectLst/>
                <a:latin typeface="Lucida Sans Typewriter" panose="020B0509030504030204" pitchFamily="49" charset="0"/>
              </a:rPr>
              <a:t>RunnerID</a:t>
            </a:r>
            <a:r>
              <a:rPr kumimoji="0" lang="en-US" altLang="en-US" sz="1400" b="0" i="0" u="none" strike="noStrike" cap="none" normalizeH="0" baseline="0" dirty="0">
                <a:ln>
                  <a:noFill/>
                </a:ln>
                <a:solidFill>
                  <a:srgbClr val="E6DB74"/>
                </a:solidFill>
                <a:effectLst/>
                <a:latin typeface="Lucida Sans Typewriter" panose="020B0509030504030204" pitchFamily="49" charset="0"/>
              </a:rPr>
              <a:t> = ?"</a:t>
            </a:r>
            <a:br>
              <a:rPr kumimoji="0" lang="en-US" altLang="en-US" sz="1400" b="0" i="0" u="none" strike="noStrike" cap="none" normalizeH="0" baseline="0" dirty="0">
                <a:ln>
                  <a:noFill/>
                </a:ln>
                <a:solidFill>
                  <a:srgbClr val="E6DB74"/>
                </a:solidFill>
                <a:effectLst/>
                <a:latin typeface="Lucida Sans Typewriter" panose="020B0509030504030204" pitchFamily="49" charset="0"/>
              </a:rPr>
            </a:br>
            <a:r>
              <a:rPr kumimoji="0" lang="en-US" altLang="en-US" sz="1400" b="0" i="0" u="none" strike="noStrike" cap="none" normalizeH="0" baseline="0" dirty="0">
                <a:ln>
                  <a:noFill/>
                </a:ln>
                <a:solidFill>
                  <a:srgbClr val="E6DB74"/>
                </a:solidFill>
                <a:effectLst/>
                <a:latin typeface="Lucida Sans Typewriter" panose="020B0509030504030204" pitchFamily="49" charset="0"/>
              </a:rPr>
              <a:t>            </a:t>
            </a:r>
            <a:r>
              <a:rPr kumimoji="0" lang="en-US" altLang="en-US" sz="1400" b="0" i="0" u="none" strike="noStrike" cap="none" normalizeH="0" baseline="0" dirty="0">
                <a:ln>
                  <a:noFill/>
                </a:ln>
                <a:solidFill>
                  <a:srgbClr val="F8F8F2"/>
                </a:solidFill>
                <a:effectLst/>
                <a:latin typeface="Lucida Sans Typewriter" panose="020B0509030504030204" pitchFamily="49" charset="0"/>
              </a:rPr>
              <a:t>values </a:t>
            </a:r>
            <a:r>
              <a:rPr kumimoji="0" lang="en-US" altLang="en-US" sz="1400" b="0" i="0" u="none" strike="noStrike" cap="none" normalizeH="0" baseline="0" dirty="0">
                <a:ln>
                  <a:noFill/>
                </a:ln>
                <a:solidFill>
                  <a:srgbClr val="F92672"/>
                </a:solidFill>
                <a:effectLst/>
                <a:latin typeface="Lucida Sans Typewriter" panose="020B0509030504030204" pitchFamily="49" charset="0"/>
              </a:rPr>
              <a:t>= </a:t>
            </a:r>
            <a:r>
              <a:rPr kumimoji="0" lang="en-US" altLang="en-US" sz="1400" b="0" i="0" u="none" strike="noStrike" cap="none" normalizeH="0" baseline="0" dirty="0">
                <a:ln>
                  <a:noFill/>
                </a:ln>
                <a:solidFill>
                  <a:srgbClr val="F8F8F2"/>
                </a:solidFill>
                <a:effectLst/>
                <a:latin typeface="Lucida Sans Typewriter" panose="020B0509030504030204" pitchFamily="49" charset="0"/>
              </a:rPr>
              <a:t>(</a:t>
            </a:r>
            <a:r>
              <a:rPr kumimoji="0" lang="en-US" altLang="en-US" sz="1400" b="0" i="0" u="none" strike="noStrike" cap="none" normalizeH="0" baseline="0" dirty="0">
                <a:ln>
                  <a:noFill/>
                </a:ln>
                <a:solidFill>
                  <a:srgbClr val="66D9EF"/>
                </a:solidFill>
                <a:effectLst/>
                <a:latin typeface="Lucida Sans Typewriter" panose="020B0509030504030204" pitchFamily="49" charset="0"/>
              </a:rPr>
              <a:t>str</a:t>
            </a:r>
            <a:r>
              <a:rPr kumimoji="0" lang="en-US" altLang="en-US" sz="1400" b="0" i="0" u="none" strike="noStrike" cap="none" normalizeH="0" baseline="0" dirty="0">
                <a:ln>
                  <a:noFill/>
                </a:ln>
                <a:solidFill>
                  <a:srgbClr val="F8F8F2"/>
                </a:solidFill>
                <a:effectLst/>
                <a:latin typeface="Lucida Sans Typewriter" panose="020B0509030504030204" pitchFamily="49" charset="0"/>
              </a:rPr>
              <a:t>(Clubs[</a:t>
            </a:r>
            <a:r>
              <a:rPr kumimoji="0" lang="en-US" altLang="en-US" sz="1400" b="0" i="0" u="none" strike="noStrike" cap="none" normalizeH="0" baseline="0" dirty="0">
                <a:ln>
                  <a:noFill/>
                </a:ln>
                <a:solidFill>
                  <a:srgbClr val="AE81FF"/>
                </a:solidFill>
                <a:effectLst/>
                <a:latin typeface="Lucida Sans Typewriter" panose="020B0509030504030204" pitchFamily="49" charset="0"/>
              </a:rPr>
              <a:t>0</a:t>
            </a:r>
            <a:r>
              <a:rPr kumimoji="0" lang="en-US" altLang="en-US" sz="1400" b="0" i="0" u="none" strike="noStrike" cap="none" normalizeH="0" baseline="0" dirty="0">
                <a:ln>
                  <a:noFill/>
                </a:ln>
                <a:solidFill>
                  <a:srgbClr val="F8F8F2"/>
                </a:solidFill>
                <a:effectLst/>
                <a:latin typeface="Lucida Sans Typewriter" panose="020B0509030504030204" pitchFamily="49" charset="0"/>
              </a:rPr>
              <a:t>]),</a:t>
            </a:r>
            <a:r>
              <a:rPr kumimoji="0" lang="en-US" altLang="en-US" sz="1400" b="0" i="0" u="none" strike="noStrike" cap="none" normalizeH="0" baseline="0" dirty="0">
                <a:ln>
                  <a:noFill/>
                </a:ln>
                <a:solidFill>
                  <a:srgbClr val="66D9EF"/>
                </a:solidFill>
                <a:effectLst/>
                <a:latin typeface="Lucida Sans Typewriter" panose="020B0509030504030204" pitchFamily="49" charset="0"/>
              </a:rPr>
              <a:t>str</a:t>
            </a:r>
            <a:r>
              <a:rPr kumimoji="0" lang="en-US" altLang="en-US" sz="1400" b="0" i="0" u="none" strike="noStrike" cap="none" normalizeH="0" baseline="0" dirty="0">
                <a:ln>
                  <a:noFill/>
                </a:ln>
                <a:solidFill>
                  <a:srgbClr val="F8F8F2"/>
                </a:solidFill>
                <a:effectLst/>
                <a:latin typeface="Lucida Sans Typewriter" panose="020B0509030504030204" pitchFamily="49" charset="0"/>
              </a:rPr>
              <a:t>(runner[</a:t>
            </a:r>
            <a:r>
              <a:rPr kumimoji="0" lang="en-US" altLang="en-US" sz="1400" b="0" i="0" u="none" strike="noStrike" cap="none" normalizeH="0" baseline="0" dirty="0">
                <a:ln>
                  <a:noFill/>
                </a:ln>
                <a:solidFill>
                  <a:srgbClr val="AE81FF"/>
                </a:solidFill>
                <a:effectLst/>
                <a:latin typeface="Lucida Sans Typewriter" panose="020B0509030504030204" pitchFamily="49" charset="0"/>
              </a:rPr>
              <a:t>0</a:t>
            </a:r>
            <a:r>
              <a:rPr kumimoji="0" lang="en-US" altLang="en-US" sz="1400" b="0" i="0" u="none" strike="noStrike" cap="none" normalizeH="0" baseline="0" dirty="0">
                <a:ln>
                  <a:noFill/>
                </a:ln>
                <a:solidFill>
                  <a:srgbClr val="F8F8F2"/>
                </a:solidFill>
                <a:effectLst/>
                <a:latin typeface="Lucida Sans Typewriter" panose="020B0509030504030204" pitchFamily="49" charset="0"/>
              </a:rPr>
              <a:t>]))</a:t>
            </a:r>
            <a:br>
              <a:rPr kumimoji="0" lang="en-US" altLang="en-US" sz="1400" b="0" i="0" u="none" strike="noStrike" cap="none" normalizeH="0" baseline="0" dirty="0">
                <a:ln>
                  <a:noFill/>
                </a:ln>
                <a:solidFill>
                  <a:srgbClr val="F8F8F2"/>
                </a:solidFill>
                <a:effectLst/>
                <a:latin typeface="Lucida Sans Typewriter" panose="020B0509030504030204" pitchFamily="49" charset="0"/>
              </a:rPr>
            </a:br>
            <a:r>
              <a:rPr kumimoji="0" lang="en-US" altLang="en-US" sz="1400" b="0" i="0" u="none" strike="noStrike" cap="none" normalizeH="0" baseline="0" dirty="0">
                <a:ln>
                  <a:noFill/>
                </a:ln>
                <a:solidFill>
                  <a:srgbClr val="F8F8F2"/>
                </a:solidFill>
                <a:effectLst/>
                <a:latin typeface="Lucida Sans Typewriter" panose="020B0509030504030204" pitchFamily="49" charset="0"/>
              </a:rPr>
              <a:t>            </a:t>
            </a:r>
            <a:r>
              <a:rPr kumimoji="0" lang="en-US" altLang="en-US" sz="1400" b="0" i="0" u="none" strike="noStrike" cap="none" normalizeH="0" baseline="0" dirty="0" err="1">
                <a:ln>
                  <a:noFill/>
                </a:ln>
                <a:solidFill>
                  <a:srgbClr val="F8F8F2"/>
                </a:solidFill>
                <a:effectLst/>
                <a:latin typeface="Lucida Sans Typewriter" panose="020B0509030504030204" pitchFamily="49" charset="0"/>
              </a:rPr>
              <a:t>ListOfDistinctRunners.</a:t>
            </a:r>
            <a:r>
              <a:rPr kumimoji="0" lang="en-US" altLang="en-US" sz="1400" b="0" i="0" u="none" strike="noStrike" cap="none" normalizeH="0" baseline="0" dirty="0" err="1">
                <a:ln>
                  <a:noFill/>
                </a:ln>
                <a:solidFill>
                  <a:srgbClr val="66D9EF"/>
                </a:solidFill>
                <a:effectLst/>
                <a:latin typeface="Lucida Sans Typewriter" panose="020B0509030504030204" pitchFamily="49" charset="0"/>
              </a:rPr>
              <a:t>execute</a:t>
            </a:r>
            <a:r>
              <a:rPr kumimoji="0" lang="en-US" altLang="en-US" sz="1400" b="0" i="0" u="none" strike="noStrike" cap="none" normalizeH="0" baseline="0" dirty="0">
                <a:ln>
                  <a:noFill/>
                </a:ln>
                <a:solidFill>
                  <a:srgbClr val="F8F8F2"/>
                </a:solidFill>
                <a:effectLst/>
                <a:latin typeface="Lucida Sans Typewriter" panose="020B0509030504030204" pitchFamily="49" charset="0"/>
              </a:rPr>
              <a:t>(</a:t>
            </a:r>
            <a:r>
              <a:rPr kumimoji="0" lang="en-US" altLang="en-US" sz="1400" b="0" i="0" u="none" strike="noStrike" cap="none" normalizeH="0" baseline="0" dirty="0" err="1">
                <a:ln>
                  <a:noFill/>
                </a:ln>
                <a:solidFill>
                  <a:srgbClr val="F8F8F2"/>
                </a:solidFill>
                <a:effectLst/>
                <a:latin typeface="Lucida Sans Typewriter" panose="020B0509030504030204" pitchFamily="49" charset="0"/>
              </a:rPr>
              <a:t>query,values</a:t>
            </a:r>
            <a:r>
              <a:rPr kumimoji="0" lang="en-US" altLang="en-US" sz="1400" b="0" i="0" u="none" strike="noStrike" cap="none" normalizeH="0" baseline="0" dirty="0">
                <a:ln>
                  <a:noFill/>
                </a:ln>
                <a:solidFill>
                  <a:srgbClr val="F8F8F2"/>
                </a:solidFill>
                <a:effectLst/>
                <a:latin typeface="Lucida Sans Typewriter" panose="020B0509030504030204" pitchFamily="49" charset="0"/>
              </a:rPr>
              <a:t>)</a:t>
            </a:r>
            <a:br>
              <a:rPr kumimoji="0" lang="en-US" altLang="en-US" sz="1400" b="0" i="0" u="none" strike="noStrike" cap="none" normalizeH="0" baseline="0" dirty="0">
                <a:ln>
                  <a:noFill/>
                </a:ln>
                <a:solidFill>
                  <a:srgbClr val="F8F8F2"/>
                </a:solidFill>
                <a:effectLst/>
                <a:latin typeface="Lucida Sans Typewriter" panose="020B0509030504030204" pitchFamily="49" charset="0"/>
              </a:rPr>
            </a:br>
            <a:br>
              <a:rPr kumimoji="0" lang="en-US" altLang="en-US" sz="1400" b="0" i="0" u="none" strike="noStrike" cap="none" normalizeH="0" baseline="0" dirty="0">
                <a:ln>
                  <a:noFill/>
                </a:ln>
                <a:solidFill>
                  <a:srgbClr val="F8F8F2"/>
                </a:solidFill>
                <a:effectLst/>
                <a:latin typeface="Lucida Sans Typewriter" panose="020B0509030504030204" pitchFamily="49" charset="0"/>
              </a:rPr>
            </a:br>
            <a:r>
              <a:rPr kumimoji="0" lang="en-US" altLang="en-US" sz="1400" b="0" i="0" u="none" strike="noStrike" cap="none" normalizeH="0" baseline="0" dirty="0" err="1">
                <a:ln>
                  <a:noFill/>
                </a:ln>
                <a:solidFill>
                  <a:srgbClr val="F8F8F2"/>
                </a:solidFill>
                <a:effectLst/>
                <a:latin typeface="Lucida Sans Typewriter" panose="020B0509030504030204" pitchFamily="49" charset="0"/>
              </a:rPr>
              <a:t>myConn.</a:t>
            </a:r>
            <a:r>
              <a:rPr kumimoji="0" lang="en-US" altLang="en-US" sz="1400" b="0" i="0" u="none" strike="noStrike" cap="none" normalizeH="0" baseline="0" dirty="0" err="1">
                <a:ln>
                  <a:noFill/>
                </a:ln>
                <a:solidFill>
                  <a:srgbClr val="66D9EF"/>
                </a:solidFill>
                <a:effectLst/>
                <a:latin typeface="Lucida Sans Typewriter" panose="020B0509030504030204" pitchFamily="49" charset="0"/>
              </a:rPr>
              <a:t>commit</a:t>
            </a:r>
            <a:r>
              <a:rPr kumimoji="0" lang="en-US" altLang="en-US" sz="1400" b="0" i="0" u="none" strike="noStrike" cap="none" normalizeH="0" baseline="0" dirty="0">
                <a:ln>
                  <a:noFill/>
                </a:ln>
                <a:solidFill>
                  <a:srgbClr val="F8F8F2"/>
                </a:solidFill>
                <a:effectLst/>
                <a:latin typeface="Lucida Sans Typewriter" panose="020B0509030504030204" pitchFamily="49" charset="0"/>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9199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FF454-703A-4354-B5AB-9D8B423AFA16}"/>
              </a:ext>
            </a:extLst>
          </p:cNvPr>
          <p:cNvSpPr>
            <a:spLocks noGrp="1"/>
          </p:cNvSpPr>
          <p:nvPr>
            <p:ph type="title"/>
          </p:nvPr>
        </p:nvSpPr>
        <p:spPr>
          <a:xfrm>
            <a:off x="688588" y="104387"/>
            <a:ext cx="10882674" cy="1675986"/>
          </a:xfrm>
        </p:spPr>
        <p:txBody>
          <a:bodyPr/>
          <a:lstStyle/>
          <a:p>
            <a:pPr algn="ctr"/>
            <a:r>
              <a:rPr lang="en-US" dirty="0"/>
              <a:t>2NF </a:t>
            </a:r>
            <a:endParaRPr lang="en-AU" dirty="0"/>
          </a:p>
        </p:txBody>
      </p:sp>
      <p:pic>
        <p:nvPicPr>
          <p:cNvPr id="3" name="Picture 2">
            <a:extLst>
              <a:ext uri="{FF2B5EF4-FFF2-40B4-BE49-F238E27FC236}">
                <a16:creationId xmlns:a16="http://schemas.microsoft.com/office/drawing/2014/main" id="{EA8A7C93-27DE-4286-BAD0-8A862B33CF56}"/>
              </a:ext>
            </a:extLst>
          </p:cNvPr>
          <p:cNvPicPr>
            <a:picLocks noChangeAspect="1"/>
          </p:cNvPicPr>
          <p:nvPr/>
        </p:nvPicPr>
        <p:blipFill>
          <a:blip r:embed="rId3"/>
          <a:stretch>
            <a:fillRect/>
          </a:stretch>
        </p:blipFill>
        <p:spPr>
          <a:xfrm>
            <a:off x="434677" y="1780373"/>
            <a:ext cx="8105834" cy="2533669"/>
          </a:xfrm>
          <a:prstGeom prst="rect">
            <a:avLst/>
          </a:prstGeom>
        </p:spPr>
      </p:pic>
      <p:pic>
        <p:nvPicPr>
          <p:cNvPr id="5" name="Picture 4">
            <a:extLst>
              <a:ext uri="{FF2B5EF4-FFF2-40B4-BE49-F238E27FC236}">
                <a16:creationId xmlns:a16="http://schemas.microsoft.com/office/drawing/2014/main" id="{E9B5B3BB-43CD-478F-9ADF-FE8FD748B936}"/>
              </a:ext>
            </a:extLst>
          </p:cNvPr>
          <p:cNvPicPr>
            <a:picLocks noChangeAspect="1"/>
          </p:cNvPicPr>
          <p:nvPr/>
        </p:nvPicPr>
        <p:blipFill>
          <a:blip r:embed="rId4"/>
          <a:stretch>
            <a:fillRect/>
          </a:stretch>
        </p:blipFill>
        <p:spPr>
          <a:xfrm>
            <a:off x="7699701" y="4640351"/>
            <a:ext cx="4267231" cy="2543194"/>
          </a:xfrm>
          <a:prstGeom prst="rect">
            <a:avLst/>
          </a:prstGeom>
        </p:spPr>
      </p:pic>
      <p:pic>
        <p:nvPicPr>
          <p:cNvPr id="6" name="Picture 5">
            <a:extLst>
              <a:ext uri="{FF2B5EF4-FFF2-40B4-BE49-F238E27FC236}">
                <a16:creationId xmlns:a16="http://schemas.microsoft.com/office/drawing/2014/main" id="{0837EE23-9C41-4513-A56E-9066D69E3E0B}"/>
              </a:ext>
            </a:extLst>
          </p:cNvPr>
          <p:cNvPicPr>
            <a:picLocks noChangeAspect="1"/>
          </p:cNvPicPr>
          <p:nvPr/>
        </p:nvPicPr>
        <p:blipFill>
          <a:blip r:embed="rId5"/>
          <a:stretch>
            <a:fillRect/>
          </a:stretch>
        </p:blipFill>
        <p:spPr>
          <a:xfrm>
            <a:off x="1557892" y="4850411"/>
            <a:ext cx="4572033" cy="3276624"/>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9794BCB-FFA1-4834-9B04-0F90E6F242A2}"/>
                  </a:ext>
                </a:extLst>
              </p14:cNvPr>
              <p14:cNvContentPartPr/>
              <p14:nvPr/>
            </p14:nvContentPartPr>
            <p14:xfrm>
              <a:off x="527040" y="2967037"/>
              <a:ext cx="8039880" cy="29160"/>
            </p14:xfrm>
          </p:contentPart>
        </mc:Choice>
        <mc:Fallback xmlns="">
          <p:pic>
            <p:nvPicPr>
              <p:cNvPr id="7" name="Ink 6">
                <a:extLst>
                  <a:ext uri="{FF2B5EF4-FFF2-40B4-BE49-F238E27FC236}">
                    <a16:creationId xmlns:a16="http://schemas.microsoft.com/office/drawing/2014/main" id="{B9794BCB-FFA1-4834-9B04-0F90E6F242A2}"/>
                  </a:ext>
                </a:extLst>
              </p:cNvPr>
              <p:cNvPicPr/>
              <p:nvPr/>
            </p:nvPicPr>
            <p:blipFill>
              <a:blip r:embed="rId7"/>
              <a:stretch>
                <a:fillRect/>
              </a:stretch>
            </p:blipFill>
            <p:spPr>
              <a:xfrm>
                <a:off x="473040" y="2859037"/>
                <a:ext cx="81475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C31FC7DE-B170-4D2B-8A9B-BD0D518E36AF}"/>
                  </a:ext>
                </a:extLst>
              </p14:cNvPr>
              <p14:cNvContentPartPr/>
              <p14:nvPr/>
            </p14:nvContentPartPr>
            <p14:xfrm>
              <a:off x="1652040" y="5530237"/>
              <a:ext cx="4473360" cy="50760"/>
            </p14:xfrm>
          </p:contentPart>
        </mc:Choice>
        <mc:Fallback xmlns="">
          <p:pic>
            <p:nvPicPr>
              <p:cNvPr id="9" name="Ink 8">
                <a:extLst>
                  <a:ext uri="{FF2B5EF4-FFF2-40B4-BE49-F238E27FC236}">
                    <a16:creationId xmlns:a16="http://schemas.microsoft.com/office/drawing/2014/main" id="{C31FC7DE-B170-4D2B-8A9B-BD0D518E36AF}"/>
                  </a:ext>
                </a:extLst>
              </p:cNvPr>
              <p:cNvPicPr/>
              <p:nvPr/>
            </p:nvPicPr>
            <p:blipFill>
              <a:blip r:embed="rId9"/>
              <a:stretch>
                <a:fillRect/>
              </a:stretch>
            </p:blipFill>
            <p:spPr>
              <a:xfrm>
                <a:off x="1598040" y="5422597"/>
                <a:ext cx="45810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5D1B2DFC-AD79-4910-A511-C416EC3A2CC9}"/>
                  </a:ext>
                </a:extLst>
              </p14:cNvPr>
              <p14:cNvContentPartPr/>
              <p14:nvPr/>
            </p14:nvContentPartPr>
            <p14:xfrm>
              <a:off x="513720" y="2255317"/>
              <a:ext cx="7896960" cy="118440"/>
            </p14:xfrm>
          </p:contentPart>
        </mc:Choice>
        <mc:Fallback xmlns="">
          <p:pic>
            <p:nvPicPr>
              <p:cNvPr id="10" name="Ink 9">
                <a:extLst>
                  <a:ext uri="{FF2B5EF4-FFF2-40B4-BE49-F238E27FC236}">
                    <a16:creationId xmlns:a16="http://schemas.microsoft.com/office/drawing/2014/main" id="{5D1B2DFC-AD79-4910-A511-C416EC3A2CC9}"/>
                  </a:ext>
                </a:extLst>
              </p:cNvPr>
              <p:cNvPicPr/>
              <p:nvPr/>
            </p:nvPicPr>
            <p:blipFill>
              <a:blip r:embed="rId11"/>
              <a:stretch>
                <a:fillRect/>
              </a:stretch>
            </p:blipFill>
            <p:spPr>
              <a:xfrm>
                <a:off x="459720" y="2147677"/>
                <a:ext cx="800460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6D0416F3-8BA8-4E63-A338-920D8B1598D8}"/>
                  </a:ext>
                </a:extLst>
              </p14:cNvPr>
              <p14:cNvContentPartPr/>
              <p14:nvPr/>
            </p14:nvContentPartPr>
            <p14:xfrm>
              <a:off x="8113680" y="5199397"/>
              <a:ext cx="3277440" cy="29160"/>
            </p14:xfrm>
          </p:contentPart>
        </mc:Choice>
        <mc:Fallback xmlns="">
          <p:pic>
            <p:nvPicPr>
              <p:cNvPr id="11" name="Ink 10">
                <a:extLst>
                  <a:ext uri="{FF2B5EF4-FFF2-40B4-BE49-F238E27FC236}">
                    <a16:creationId xmlns:a16="http://schemas.microsoft.com/office/drawing/2014/main" id="{6D0416F3-8BA8-4E63-A338-920D8B1598D8}"/>
                  </a:ext>
                </a:extLst>
              </p:cNvPr>
              <p:cNvPicPr/>
              <p:nvPr/>
            </p:nvPicPr>
            <p:blipFill>
              <a:blip r:embed="rId13"/>
              <a:stretch>
                <a:fillRect/>
              </a:stretch>
            </p:blipFill>
            <p:spPr>
              <a:xfrm>
                <a:off x="8060040" y="5091757"/>
                <a:ext cx="33850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16EF6DB8-B0CF-4855-8272-28E8FD016639}"/>
                  </a:ext>
                </a:extLst>
              </p14:cNvPr>
              <p14:cNvContentPartPr/>
              <p14:nvPr/>
            </p14:nvContentPartPr>
            <p14:xfrm>
              <a:off x="8116200" y="5439877"/>
              <a:ext cx="31320" cy="7920"/>
            </p14:xfrm>
          </p:contentPart>
        </mc:Choice>
        <mc:Fallback xmlns="">
          <p:pic>
            <p:nvPicPr>
              <p:cNvPr id="12" name="Ink 11">
                <a:extLst>
                  <a:ext uri="{FF2B5EF4-FFF2-40B4-BE49-F238E27FC236}">
                    <a16:creationId xmlns:a16="http://schemas.microsoft.com/office/drawing/2014/main" id="{16EF6DB8-B0CF-4855-8272-28E8FD016639}"/>
                  </a:ext>
                </a:extLst>
              </p:cNvPr>
              <p:cNvPicPr/>
              <p:nvPr/>
            </p:nvPicPr>
            <p:blipFill>
              <a:blip r:embed="rId15"/>
              <a:stretch>
                <a:fillRect/>
              </a:stretch>
            </p:blipFill>
            <p:spPr>
              <a:xfrm>
                <a:off x="8062200" y="5332237"/>
                <a:ext cx="1389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1BF8F70C-CD4E-474D-BD45-B5C2B595D574}"/>
                  </a:ext>
                </a:extLst>
              </p14:cNvPr>
              <p14:cNvContentPartPr/>
              <p14:nvPr/>
            </p14:nvContentPartPr>
            <p14:xfrm>
              <a:off x="8159760" y="5416117"/>
              <a:ext cx="3354480" cy="53280"/>
            </p14:xfrm>
          </p:contentPart>
        </mc:Choice>
        <mc:Fallback xmlns="">
          <p:pic>
            <p:nvPicPr>
              <p:cNvPr id="13" name="Ink 12">
                <a:extLst>
                  <a:ext uri="{FF2B5EF4-FFF2-40B4-BE49-F238E27FC236}">
                    <a16:creationId xmlns:a16="http://schemas.microsoft.com/office/drawing/2014/main" id="{1BF8F70C-CD4E-474D-BD45-B5C2B595D574}"/>
                  </a:ext>
                </a:extLst>
              </p:cNvPr>
              <p:cNvPicPr/>
              <p:nvPr/>
            </p:nvPicPr>
            <p:blipFill>
              <a:blip r:embed="rId17"/>
              <a:stretch>
                <a:fillRect/>
              </a:stretch>
            </p:blipFill>
            <p:spPr>
              <a:xfrm>
                <a:off x="8105760" y="5308117"/>
                <a:ext cx="346212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7ABDEA96-3480-4ACC-99FD-26E65987D662}"/>
                  </a:ext>
                </a:extLst>
              </p14:cNvPr>
              <p14:cNvContentPartPr/>
              <p14:nvPr/>
            </p14:nvContentPartPr>
            <p14:xfrm>
              <a:off x="8155080" y="5680357"/>
              <a:ext cx="6840" cy="1800"/>
            </p14:xfrm>
          </p:contentPart>
        </mc:Choice>
        <mc:Fallback xmlns="">
          <p:pic>
            <p:nvPicPr>
              <p:cNvPr id="14" name="Ink 13">
                <a:extLst>
                  <a:ext uri="{FF2B5EF4-FFF2-40B4-BE49-F238E27FC236}">
                    <a16:creationId xmlns:a16="http://schemas.microsoft.com/office/drawing/2014/main" id="{7ABDEA96-3480-4ACC-99FD-26E65987D662}"/>
                  </a:ext>
                </a:extLst>
              </p:cNvPr>
              <p:cNvPicPr/>
              <p:nvPr/>
            </p:nvPicPr>
            <p:blipFill>
              <a:blip r:embed="rId19"/>
              <a:stretch>
                <a:fillRect/>
              </a:stretch>
            </p:blipFill>
            <p:spPr>
              <a:xfrm>
                <a:off x="8101440" y="5572717"/>
                <a:ext cx="11448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D618CDAD-FAC5-4034-843A-C7B4D2A97709}"/>
                  </a:ext>
                </a:extLst>
              </p14:cNvPr>
              <p14:cNvContentPartPr/>
              <p14:nvPr/>
            </p14:nvContentPartPr>
            <p14:xfrm>
              <a:off x="8161920" y="5633917"/>
              <a:ext cx="3091320" cy="59760"/>
            </p14:xfrm>
          </p:contentPart>
        </mc:Choice>
        <mc:Fallback xmlns="">
          <p:pic>
            <p:nvPicPr>
              <p:cNvPr id="15" name="Ink 14">
                <a:extLst>
                  <a:ext uri="{FF2B5EF4-FFF2-40B4-BE49-F238E27FC236}">
                    <a16:creationId xmlns:a16="http://schemas.microsoft.com/office/drawing/2014/main" id="{D618CDAD-FAC5-4034-843A-C7B4D2A97709}"/>
                  </a:ext>
                </a:extLst>
              </p:cNvPr>
              <p:cNvPicPr/>
              <p:nvPr/>
            </p:nvPicPr>
            <p:blipFill>
              <a:blip r:embed="rId21"/>
              <a:stretch>
                <a:fillRect/>
              </a:stretch>
            </p:blipFill>
            <p:spPr>
              <a:xfrm>
                <a:off x="8107920" y="5525917"/>
                <a:ext cx="319896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7F88AED6-445F-440B-8C9E-47E3C194A2E9}"/>
                  </a:ext>
                </a:extLst>
              </p14:cNvPr>
              <p14:cNvContentPartPr/>
              <p14:nvPr/>
            </p14:nvContentPartPr>
            <p14:xfrm>
              <a:off x="8127000" y="5841997"/>
              <a:ext cx="3090240" cy="37800"/>
            </p14:xfrm>
          </p:contentPart>
        </mc:Choice>
        <mc:Fallback xmlns="">
          <p:pic>
            <p:nvPicPr>
              <p:cNvPr id="16" name="Ink 15">
                <a:extLst>
                  <a:ext uri="{FF2B5EF4-FFF2-40B4-BE49-F238E27FC236}">
                    <a16:creationId xmlns:a16="http://schemas.microsoft.com/office/drawing/2014/main" id="{7F88AED6-445F-440B-8C9E-47E3C194A2E9}"/>
                  </a:ext>
                </a:extLst>
              </p:cNvPr>
              <p:cNvPicPr/>
              <p:nvPr/>
            </p:nvPicPr>
            <p:blipFill>
              <a:blip r:embed="rId23"/>
              <a:stretch>
                <a:fillRect/>
              </a:stretch>
            </p:blipFill>
            <p:spPr>
              <a:xfrm>
                <a:off x="8073360" y="5733997"/>
                <a:ext cx="31978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DD428265-ABD3-4E61-8310-49543257F9CB}"/>
                  </a:ext>
                </a:extLst>
              </p14:cNvPr>
              <p14:cNvContentPartPr/>
              <p14:nvPr/>
            </p14:nvContentPartPr>
            <p14:xfrm>
              <a:off x="8129520" y="6612397"/>
              <a:ext cx="3760560" cy="54000"/>
            </p14:xfrm>
          </p:contentPart>
        </mc:Choice>
        <mc:Fallback xmlns="">
          <p:pic>
            <p:nvPicPr>
              <p:cNvPr id="18" name="Ink 17">
                <a:extLst>
                  <a:ext uri="{FF2B5EF4-FFF2-40B4-BE49-F238E27FC236}">
                    <a16:creationId xmlns:a16="http://schemas.microsoft.com/office/drawing/2014/main" id="{DD428265-ABD3-4E61-8310-49543257F9CB}"/>
                  </a:ext>
                </a:extLst>
              </p:cNvPr>
              <p:cNvPicPr/>
              <p:nvPr/>
            </p:nvPicPr>
            <p:blipFill>
              <a:blip r:embed="rId25"/>
              <a:stretch>
                <a:fillRect/>
              </a:stretch>
            </p:blipFill>
            <p:spPr>
              <a:xfrm>
                <a:off x="8075520" y="6504757"/>
                <a:ext cx="3868200" cy="269640"/>
              </a:xfrm>
              <a:prstGeom prst="rect">
                <a:avLst/>
              </a:prstGeom>
            </p:spPr>
          </p:pic>
        </mc:Fallback>
      </mc:AlternateContent>
    </p:spTree>
    <p:extLst>
      <p:ext uri="{BB962C8B-B14F-4D97-AF65-F5344CB8AC3E}">
        <p14:creationId xmlns:p14="http://schemas.microsoft.com/office/powerpoint/2010/main" val="107706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DAB55-500D-41E1-85CC-5F6FDB4B69EF}"/>
              </a:ext>
            </a:extLst>
          </p:cNvPr>
          <p:cNvSpPr>
            <a:spLocks noGrp="1"/>
          </p:cNvSpPr>
          <p:nvPr>
            <p:ph type="title"/>
          </p:nvPr>
        </p:nvSpPr>
        <p:spPr>
          <a:xfrm>
            <a:off x="770385" y="-246931"/>
            <a:ext cx="10561320" cy="2031060"/>
          </a:xfrm>
        </p:spPr>
        <p:txBody>
          <a:bodyPr/>
          <a:lstStyle/>
          <a:p>
            <a:r>
              <a:rPr lang="en-US" dirty="0">
                <a:latin typeface="Montserrat SemiBold" panose="00000700000000000000" pitchFamily="2" charset="0"/>
              </a:rPr>
              <a:t>3NF</a:t>
            </a:r>
            <a:endParaRPr lang="en-AU" dirty="0">
              <a:latin typeface="Montserrat SemiBold" panose="00000700000000000000" pitchFamily="2" charset="0"/>
            </a:endParaRPr>
          </a:p>
        </p:txBody>
      </p:sp>
      <p:sp>
        <p:nvSpPr>
          <p:cNvPr id="3" name="Content Placeholder 2">
            <a:extLst>
              <a:ext uri="{FF2B5EF4-FFF2-40B4-BE49-F238E27FC236}">
                <a16:creationId xmlns:a16="http://schemas.microsoft.com/office/drawing/2014/main" id="{A92324E5-38D4-4220-9B68-67046C275B6A}"/>
              </a:ext>
            </a:extLst>
          </p:cNvPr>
          <p:cNvSpPr>
            <a:spLocks noGrp="1"/>
          </p:cNvSpPr>
          <p:nvPr>
            <p:ph sz="quarter" idx="13"/>
          </p:nvPr>
        </p:nvSpPr>
        <p:spPr>
          <a:xfrm>
            <a:off x="834886" y="1868689"/>
            <a:ext cx="10882017" cy="6782942"/>
          </a:xfrm>
        </p:spPr>
        <p:txBody>
          <a:bodyPr>
            <a:normAutofit/>
          </a:bodyPr>
          <a:lstStyle/>
          <a:p>
            <a:r>
              <a:rPr lang="en-US" sz="1900" dirty="0">
                <a:latin typeface="Montserrat" panose="00000500000000000000" pitchFamily="2" charset="0"/>
              </a:rPr>
              <a:t>All records have met 1NF and 2NF</a:t>
            </a:r>
          </a:p>
          <a:p>
            <a:r>
              <a:rPr lang="en-US" sz="1900" dirty="0">
                <a:latin typeface="Montserrat" panose="00000500000000000000" pitchFamily="2" charset="0"/>
              </a:rPr>
              <a:t>“Data items have no other dependency other than the primary key”.</a:t>
            </a:r>
          </a:p>
          <a:p>
            <a:r>
              <a:rPr lang="en-US" sz="1900" b="1" dirty="0">
                <a:latin typeface="Montserrat" panose="00000500000000000000" pitchFamily="2" charset="0"/>
              </a:rPr>
              <a:t>Consider</a:t>
            </a:r>
            <a:r>
              <a:rPr lang="en-US" sz="1900" dirty="0">
                <a:latin typeface="Montserrat" panose="00000500000000000000" pitchFamily="2" charset="0"/>
              </a:rPr>
              <a:t> the Results table as it appears on Parkrun chapter websites, which fields would fail the 3NF test?</a:t>
            </a:r>
            <a:endParaRPr lang="en-US" sz="1800" dirty="0">
              <a:latin typeface="Montserrat" panose="00000500000000000000" pitchFamily="2" charset="0"/>
            </a:endParaRPr>
          </a:p>
          <a:p>
            <a:endParaRPr lang="en-US" sz="1900" dirty="0">
              <a:latin typeface="Montserrat" panose="00000500000000000000" pitchFamily="2" charset="0"/>
            </a:endParaRPr>
          </a:p>
        </p:txBody>
      </p:sp>
      <p:pic>
        <p:nvPicPr>
          <p:cNvPr id="4" name="Picture 3">
            <a:extLst>
              <a:ext uri="{FF2B5EF4-FFF2-40B4-BE49-F238E27FC236}">
                <a16:creationId xmlns:a16="http://schemas.microsoft.com/office/drawing/2014/main" id="{514A5F05-1F36-436C-B0CA-B635C7C5C9EB}"/>
              </a:ext>
            </a:extLst>
          </p:cNvPr>
          <p:cNvPicPr>
            <a:picLocks noChangeAspect="1"/>
          </p:cNvPicPr>
          <p:nvPr/>
        </p:nvPicPr>
        <p:blipFill>
          <a:blip r:embed="rId2"/>
          <a:stretch>
            <a:fillRect/>
          </a:stretch>
        </p:blipFill>
        <p:spPr>
          <a:xfrm>
            <a:off x="770385" y="3481151"/>
            <a:ext cx="7466773" cy="5641747"/>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96B73A9-3ED8-4D26-88D1-A6ECC4984BB9}"/>
                  </a:ext>
                </a:extLst>
              </p14:cNvPr>
              <p14:cNvContentPartPr/>
              <p14:nvPr/>
            </p14:nvContentPartPr>
            <p14:xfrm>
              <a:off x="5999760" y="5364498"/>
              <a:ext cx="979920" cy="554400"/>
            </p14:xfrm>
          </p:contentPart>
        </mc:Choice>
        <mc:Fallback xmlns="">
          <p:pic>
            <p:nvPicPr>
              <p:cNvPr id="5" name="Ink 4">
                <a:extLst>
                  <a:ext uri="{FF2B5EF4-FFF2-40B4-BE49-F238E27FC236}">
                    <a16:creationId xmlns:a16="http://schemas.microsoft.com/office/drawing/2014/main" id="{496B73A9-3ED8-4D26-88D1-A6ECC4984BB9}"/>
                  </a:ext>
                </a:extLst>
              </p:cNvPr>
              <p:cNvPicPr/>
              <p:nvPr/>
            </p:nvPicPr>
            <p:blipFill>
              <a:blip r:embed="rId4"/>
              <a:stretch>
                <a:fillRect/>
              </a:stretch>
            </p:blipFill>
            <p:spPr>
              <a:xfrm>
                <a:off x="5946120" y="5256498"/>
                <a:ext cx="108756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09DBC14A-597C-4CD8-8AB3-E38FEC9F2BB3}"/>
                  </a:ext>
                </a:extLst>
              </p14:cNvPr>
              <p14:cNvContentPartPr/>
              <p14:nvPr/>
            </p14:nvContentPartPr>
            <p14:xfrm>
              <a:off x="3412080" y="5317698"/>
              <a:ext cx="1084320" cy="597600"/>
            </p14:xfrm>
          </p:contentPart>
        </mc:Choice>
        <mc:Fallback xmlns="">
          <p:pic>
            <p:nvPicPr>
              <p:cNvPr id="6" name="Ink 5">
                <a:extLst>
                  <a:ext uri="{FF2B5EF4-FFF2-40B4-BE49-F238E27FC236}">
                    <a16:creationId xmlns:a16="http://schemas.microsoft.com/office/drawing/2014/main" id="{09DBC14A-597C-4CD8-8AB3-E38FEC9F2BB3}"/>
                  </a:ext>
                </a:extLst>
              </p:cNvPr>
              <p:cNvPicPr/>
              <p:nvPr/>
            </p:nvPicPr>
            <p:blipFill>
              <a:blip r:embed="rId6"/>
              <a:stretch>
                <a:fillRect/>
              </a:stretch>
            </p:blipFill>
            <p:spPr>
              <a:xfrm>
                <a:off x="3358080" y="5209698"/>
                <a:ext cx="1191960" cy="813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89A1DEBA-1262-433E-B423-0B233FA0E445}"/>
                  </a:ext>
                </a:extLst>
              </p14:cNvPr>
              <p14:cNvContentPartPr/>
              <p14:nvPr/>
            </p14:nvContentPartPr>
            <p14:xfrm>
              <a:off x="2988360" y="4676178"/>
              <a:ext cx="3286440" cy="767160"/>
            </p14:xfrm>
          </p:contentPart>
        </mc:Choice>
        <mc:Fallback xmlns="">
          <p:pic>
            <p:nvPicPr>
              <p:cNvPr id="12" name="Ink 11">
                <a:extLst>
                  <a:ext uri="{FF2B5EF4-FFF2-40B4-BE49-F238E27FC236}">
                    <a16:creationId xmlns:a16="http://schemas.microsoft.com/office/drawing/2014/main" id="{89A1DEBA-1262-433E-B423-0B233FA0E445}"/>
                  </a:ext>
                </a:extLst>
              </p:cNvPr>
              <p:cNvPicPr/>
              <p:nvPr/>
            </p:nvPicPr>
            <p:blipFill>
              <a:blip r:embed="rId8"/>
              <a:stretch>
                <a:fillRect/>
              </a:stretch>
            </p:blipFill>
            <p:spPr>
              <a:xfrm>
                <a:off x="2970720" y="4658178"/>
                <a:ext cx="3322080" cy="802800"/>
              </a:xfrm>
              <a:prstGeom prst="rect">
                <a:avLst/>
              </a:prstGeom>
            </p:spPr>
          </p:pic>
        </mc:Fallback>
      </mc:AlternateContent>
    </p:spTree>
    <p:extLst>
      <p:ext uri="{BB962C8B-B14F-4D97-AF65-F5344CB8AC3E}">
        <p14:creationId xmlns:p14="http://schemas.microsoft.com/office/powerpoint/2010/main" val="329161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DAB55-500D-41E1-85CC-5F6FDB4B69EF}"/>
              </a:ext>
            </a:extLst>
          </p:cNvPr>
          <p:cNvSpPr>
            <a:spLocks noGrp="1"/>
          </p:cNvSpPr>
          <p:nvPr>
            <p:ph type="title"/>
          </p:nvPr>
        </p:nvSpPr>
        <p:spPr>
          <a:xfrm>
            <a:off x="770385" y="-246931"/>
            <a:ext cx="10561320" cy="2031060"/>
          </a:xfrm>
        </p:spPr>
        <p:txBody>
          <a:bodyPr/>
          <a:lstStyle/>
          <a:p>
            <a:r>
              <a:rPr lang="en-US" dirty="0">
                <a:latin typeface="Montserrat SemiBold" panose="00000700000000000000" pitchFamily="2" charset="0"/>
              </a:rPr>
              <a:t>3NF</a:t>
            </a:r>
            <a:endParaRPr lang="en-AU" dirty="0">
              <a:latin typeface="Montserrat SemiBold" panose="00000700000000000000" pitchFamily="2" charset="0"/>
            </a:endParaRPr>
          </a:p>
        </p:txBody>
      </p:sp>
      <p:sp>
        <p:nvSpPr>
          <p:cNvPr id="3" name="Content Placeholder 2">
            <a:extLst>
              <a:ext uri="{FF2B5EF4-FFF2-40B4-BE49-F238E27FC236}">
                <a16:creationId xmlns:a16="http://schemas.microsoft.com/office/drawing/2014/main" id="{A92324E5-38D4-4220-9B68-67046C275B6A}"/>
              </a:ext>
            </a:extLst>
          </p:cNvPr>
          <p:cNvSpPr>
            <a:spLocks noGrp="1"/>
          </p:cNvSpPr>
          <p:nvPr>
            <p:ph sz="quarter" idx="13"/>
          </p:nvPr>
        </p:nvSpPr>
        <p:spPr>
          <a:xfrm>
            <a:off x="834886" y="1868689"/>
            <a:ext cx="10882017" cy="6782942"/>
          </a:xfrm>
        </p:spPr>
        <p:txBody>
          <a:bodyPr>
            <a:normAutofit/>
          </a:bodyPr>
          <a:lstStyle/>
          <a:p>
            <a:r>
              <a:rPr lang="en-US" sz="1900" dirty="0">
                <a:latin typeface="Montserrat" panose="00000500000000000000" pitchFamily="2" charset="0"/>
              </a:rPr>
              <a:t>All records have met 1NF and 2NF</a:t>
            </a:r>
          </a:p>
          <a:p>
            <a:r>
              <a:rPr lang="en-US" sz="1900" dirty="0">
                <a:latin typeface="Montserrat" panose="00000500000000000000" pitchFamily="2" charset="0"/>
              </a:rPr>
              <a:t>“Data items have no other dependency other than the primary key”.</a:t>
            </a:r>
          </a:p>
          <a:p>
            <a:r>
              <a:rPr lang="en-US" sz="1900" dirty="0">
                <a:latin typeface="Montserrat" panose="00000500000000000000" pitchFamily="2" charset="0"/>
              </a:rPr>
              <a:t>How would you </a:t>
            </a:r>
            <a:r>
              <a:rPr lang="en-US" sz="1900" b="1" dirty="0">
                <a:latin typeface="Montserrat" panose="00000500000000000000" pitchFamily="2" charset="0"/>
              </a:rPr>
              <a:t>solve this </a:t>
            </a:r>
            <a:r>
              <a:rPr lang="en-US" sz="1900" dirty="0">
                <a:latin typeface="Montserrat" panose="00000500000000000000" pitchFamily="2" charset="0"/>
              </a:rPr>
              <a:t>so that the table passes the 3NF test?</a:t>
            </a:r>
            <a:endParaRPr lang="en-US" sz="1800" dirty="0">
              <a:latin typeface="Montserrat" panose="00000500000000000000" pitchFamily="2" charset="0"/>
            </a:endParaRPr>
          </a:p>
          <a:p>
            <a:endParaRPr lang="en-US" sz="1900" dirty="0">
              <a:latin typeface="Montserrat" panose="00000500000000000000" pitchFamily="2" charset="0"/>
            </a:endParaRPr>
          </a:p>
        </p:txBody>
      </p:sp>
      <p:pic>
        <p:nvPicPr>
          <p:cNvPr id="4" name="Picture 3">
            <a:extLst>
              <a:ext uri="{FF2B5EF4-FFF2-40B4-BE49-F238E27FC236}">
                <a16:creationId xmlns:a16="http://schemas.microsoft.com/office/drawing/2014/main" id="{514A5F05-1F36-436C-B0CA-B635C7C5C9EB}"/>
              </a:ext>
            </a:extLst>
          </p:cNvPr>
          <p:cNvPicPr>
            <a:picLocks noChangeAspect="1"/>
          </p:cNvPicPr>
          <p:nvPr/>
        </p:nvPicPr>
        <p:blipFill>
          <a:blip r:embed="rId2"/>
          <a:stretch>
            <a:fillRect/>
          </a:stretch>
        </p:blipFill>
        <p:spPr>
          <a:xfrm>
            <a:off x="770385" y="3481151"/>
            <a:ext cx="7466773" cy="5641747"/>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96B73A9-3ED8-4D26-88D1-A6ECC4984BB9}"/>
                  </a:ext>
                </a:extLst>
              </p14:cNvPr>
              <p14:cNvContentPartPr/>
              <p14:nvPr/>
            </p14:nvContentPartPr>
            <p14:xfrm>
              <a:off x="5999760" y="5364498"/>
              <a:ext cx="979920" cy="554400"/>
            </p14:xfrm>
          </p:contentPart>
        </mc:Choice>
        <mc:Fallback xmlns="">
          <p:pic>
            <p:nvPicPr>
              <p:cNvPr id="5" name="Ink 4">
                <a:extLst>
                  <a:ext uri="{FF2B5EF4-FFF2-40B4-BE49-F238E27FC236}">
                    <a16:creationId xmlns:a16="http://schemas.microsoft.com/office/drawing/2014/main" id="{496B73A9-3ED8-4D26-88D1-A6ECC4984BB9}"/>
                  </a:ext>
                </a:extLst>
              </p:cNvPr>
              <p:cNvPicPr/>
              <p:nvPr/>
            </p:nvPicPr>
            <p:blipFill>
              <a:blip r:embed="rId4"/>
              <a:stretch>
                <a:fillRect/>
              </a:stretch>
            </p:blipFill>
            <p:spPr>
              <a:xfrm>
                <a:off x="5946120" y="5256498"/>
                <a:ext cx="108756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09DBC14A-597C-4CD8-8AB3-E38FEC9F2BB3}"/>
                  </a:ext>
                </a:extLst>
              </p14:cNvPr>
              <p14:cNvContentPartPr/>
              <p14:nvPr/>
            </p14:nvContentPartPr>
            <p14:xfrm>
              <a:off x="3412080" y="5317698"/>
              <a:ext cx="1084320" cy="597600"/>
            </p14:xfrm>
          </p:contentPart>
        </mc:Choice>
        <mc:Fallback xmlns="">
          <p:pic>
            <p:nvPicPr>
              <p:cNvPr id="6" name="Ink 5">
                <a:extLst>
                  <a:ext uri="{FF2B5EF4-FFF2-40B4-BE49-F238E27FC236}">
                    <a16:creationId xmlns:a16="http://schemas.microsoft.com/office/drawing/2014/main" id="{09DBC14A-597C-4CD8-8AB3-E38FEC9F2BB3}"/>
                  </a:ext>
                </a:extLst>
              </p:cNvPr>
              <p:cNvPicPr/>
              <p:nvPr/>
            </p:nvPicPr>
            <p:blipFill>
              <a:blip r:embed="rId6"/>
              <a:stretch>
                <a:fillRect/>
              </a:stretch>
            </p:blipFill>
            <p:spPr>
              <a:xfrm>
                <a:off x="3358080" y="5209698"/>
                <a:ext cx="1191960" cy="813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89A1DEBA-1262-433E-B423-0B233FA0E445}"/>
                  </a:ext>
                </a:extLst>
              </p14:cNvPr>
              <p14:cNvContentPartPr/>
              <p14:nvPr/>
            </p14:nvContentPartPr>
            <p14:xfrm>
              <a:off x="2988360" y="4676178"/>
              <a:ext cx="3286440" cy="767160"/>
            </p14:xfrm>
          </p:contentPart>
        </mc:Choice>
        <mc:Fallback xmlns="">
          <p:pic>
            <p:nvPicPr>
              <p:cNvPr id="12" name="Ink 11">
                <a:extLst>
                  <a:ext uri="{FF2B5EF4-FFF2-40B4-BE49-F238E27FC236}">
                    <a16:creationId xmlns:a16="http://schemas.microsoft.com/office/drawing/2014/main" id="{89A1DEBA-1262-433E-B423-0B233FA0E445}"/>
                  </a:ext>
                </a:extLst>
              </p:cNvPr>
              <p:cNvPicPr/>
              <p:nvPr/>
            </p:nvPicPr>
            <p:blipFill>
              <a:blip r:embed="rId8"/>
              <a:stretch>
                <a:fillRect/>
              </a:stretch>
            </p:blipFill>
            <p:spPr>
              <a:xfrm>
                <a:off x="2970720" y="4658178"/>
                <a:ext cx="3322080" cy="802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0" name="Ink 109">
                <a:extLst>
                  <a:ext uri="{FF2B5EF4-FFF2-40B4-BE49-F238E27FC236}">
                    <a16:creationId xmlns:a16="http://schemas.microsoft.com/office/drawing/2014/main" id="{DD592B5E-DD03-4660-81EB-0F0176247845}"/>
                  </a:ext>
                </a:extLst>
              </p14:cNvPr>
              <p14:cNvContentPartPr/>
              <p14:nvPr/>
            </p14:nvContentPartPr>
            <p14:xfrm>
              <a:off x="9028080" y="5714778"/>
              <a:ext cx="253080" cy="209880"/>
            </p14:xfrm>
          </p:contentPart>
        </mc:Choice>
        <mc:Fallback xmlns="">
          <p:pic>
            <p:nvPicPr>
              <p:cNvPr id="110" name="Ink 109">
                <a:extLst>
                  <a:ext uri="{FF2B5EF4-FFF2-40B4-BE49-F238E27FC236}">
                    <a16:creationId xmlns:a16="http://schemas.microsoft.com/office/drawing/2014/main" id="{DD592B5E-DD03-4660-81EB-0F0176247845}"/>
                  </a:ext>
                </a:extLst>
              </p:cNvPr>
              <p:cNvPicPr/>
              <p:nvPr/>
            </p:nvPicPr>
            <p:blipFill>
              <a:blip r:embed="rId10"/>
              <a:stretch>
                <a:fillRect/>
              </a:stretch>
            </p:blipFill>
            <p:spPr>
              <a:xfrm>
                <a:off x="9010106" y="5696778"/>
                <a:ext cx="288669"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8" name="Ink 137">
                <a:extLst>
                  <a:ext uri="{FF2B5EF4-FFF2-40B4-BE49-F238E27FC236}">
                    <a16:creationId xmlns:a16="http://schemas.microsoft.com/office/drawing/2014/main" id="{A33271A2-F174-45D3-AC0B-32B7BAAE22F7}"/>
                  </a:ext>
                </a:extLst>
              </p14:cNvPr>
              <p14:cNvContentPartPr/>
              <p14:nvPr/>
            </p14:nvContentPartPr>
            <p14:xfrm>
              <a:off x="8524800" y="1940898"/>
              <a:ext cx="3739320" cy="3706200"/>
            </p14:xfrm>
          </p:contentPart>
        </mc:Choice>
        <mc:Fallback xmlns="">
          <p:pic>
            <p:nvPicPr>
              <p:cNvPr id="138" name="Ink 137">
                <a:extLst>
                  <a:ext uri="{FF2B5EF4-FFF2-40B4-BE49-F238E27FC236}">
                    <a16:creationId xmlns:a16="http://schemas.microsoft.com/office/drawing/2014/main" id="{A33271A2-F174-45D3-AC0B-32B7BAAE22F7}"/>
                  </a:ext>
                </a:extLst>
              </p:cNvPr>
              <p:cNvPicPr/>
              <p:nvPr/>
            </p:nvPicPr>
            <p:blipFill>
              <a:blip r:embed="rId12"/>
              <a:stretch>
                <a:fillRect/>
              </a:stretch>
            </p:blipFill>
            <p:spPr>
              <a:xfrm>
                <a:off x="8506800" y="1923258"/>
                <a:ext cx="3774960" cy="3741840"/>
              </a:xfrm>
              <a:prstGeom prst="rect">
                <a:avLst/>
              </a:prstGeom>
            </p:spPr>
          </p:pic>
        </mc:Fallback>
      </mc:AlternateContent>
    </p:spTree>
    <p:extLst>
      <p:ext uri="{BB962C8B-B14F-4D97-AF65-F5344CB8AC3E}">
        <p14:creationId xmlns:p14="http://schemas.microsoft.com/office/powerpoint/2010/main" val="5826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1AE81D-7755-404B-BA18-DB0A92F1B38A}"/>
              </a:ext>
            </a:extLst>
          </p:cNvPr>
          <p:cNvSpPr txBox="1">
            <a:spLocks/>
          </p:cNvSpPr>
          <p:nvPr/>
        </p:nvSpPr>
        <p:spPr>
          <a:xfrm>
            <a:off x="315532" y="0"/>
            <a:ext cx="1104138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r>
              <a:rPr lang="en-US" sz="4800" dirty="0">
                <a:solidFill>
                  <a:srgbClr val="231F3D"/>
                </a:solidFill>
                <a:latin typeface="Montserrat SemiBold" panose="00000700000000000000" pitchFamily="2" charset="0"/>
              </a:rPr>
              <a:t>Exploring Parkrun</a:t>
            </a:r>
            <a:endParaRPr lang="en-AU" sz="4800" dirty="0">
              <a:solidFill>
                <a:srgbClr val="231F3D"/>
              </a:solidFill>
              <a:latin typeface="Montserrat SemiBold" panose="00000700000000000000" pitchFamily="2" charset="0"/>
            </a:endParaRPr>
          </a:p>
        </p:txBody>
      </p:sp>
      <p:pic>
        <p:nvPicPr>
          <p:cNvPr id="9" name="Picture 8">
            <a:extLst>
              <a:ext uri="{FF2B5EF4-FFF2-40B4-BE49-F238E27FC236}">
                <a16:creationId xmlns:a16="http://schemas.microsoft.com/office/drawing/2014/main" id="{728C159D-BA24-4591-B733-63B2075BC60C}"/>
              </a:ext>
            </a:extLst>
          </p:cNvPr>
          <p:cNvPicPr/>
          <p:nvPr/>
        </p:nvPicPr>
        <p:blipFill>
          <a:blip r:embed="rId2"/>
          <a:stretch>
            <a:fillRect/>
          </a:stretch>
        </p:blipFill>
        <p:spPr>
          <a:xfrm>
            <a:off x="456994" y="1377050"/>
            <a:ext cx="5731510" cy="6306185"/>
          </a:xfrm>
          <a:prstGeom prst="rect">
            <a:avLst/>
          </a:prstGeom>
        </p:spPr>
      </p:pic>
      <p:sp>
        <p:nvSpPr>
          <p:cNvPr id="2" name="Rectangle 1">
            <a:extLst>
              <a:ext uri="{FF2B5EF4-FFF2-40B4-BE49-F238E27FC236}">
                <a16:creationId xmlns:a16="http://schemas.microsoft.com/office/drawing/2014/main" id="{150B4214-A14F-40B0-8769-4382FFBD7BD6}"/>
              </a:ext>
            </a:extLst>
          </p:cNvPr>
          <p:cNvSpPr/>
          <p:nvPr/>
        </p:nvSpPr>
        <p:spPr>
          <a:xfrm>
            <a:off x="6471633" y="1102096"/>
            <a:ext cx="6400800" cy="1664558"/>
          </a:xfrm>
          <a:prstGeom prst="rect">
            <a:avLst/>
          </a:prstGeom>
        </p:spPr>
        <p:txBody>
          <a:bodyPr>
            <a:spAutoFit/>
          </a:bodyPr>
          <a:lstStyle/>
          <a:p>
            <a:pPr>
              <a:lnSpc>
                <a:spcPct val="107000"/>
              </a:lnSpc>
              <a:spcBef>
                <a:spcPts val="200"/>
              </a:spcBef>
            </a:pPr>
            <a:r>
              <a:rPr lang="en-AU" sz="1200" b="1" dirty="0">
                <a:solidFill>
                  <a:srgbClr val="2F5496"/>
                </a:solidFill>
                <a:latin typeface="Montserrat" panose="00000500000000000000" pitchFamily="2" charset="0"/>
                <a:ea typeface="Times New Roman" panose="02020603050405020304" pitchFamily="18" charset="0"/>
                <a:cs typeface="Times New Roman" panose="02020603050405020304" pitchFamily="18" charset="0"/>
              </a:rPr>
              <a:t>Observations on the result email</a:t>
            </a:r>
          </a:p>
          <a:p>
            <a:pPr marL="342900" marR="0" lvl="0" indent="-342900">
              <a:lnSpc>
                <a:spcPct val="107000"/>
              </a:lnSpc>
              <a:spcBef>
                <a:spcPts val="0"/>
              </a:spcBef>
              <a:spcAft>
                <a:spcPts val="0"/>
              </a:spcAft>
              <a:buFont typeface="Symbol" panose="05050102010706020507" pitchFamily="18" charset="2"/>
              <a:buChar char=""/>
            </a:pPr>
            <a:r>
              <a:rPr lang="en-AU" sz="1200" dirty="0">
                <a:latin typeface="Montserrat" panose="00000500000000000000" pitchFamily="2" charset="0"/>
                <a:ea typeface="Calibri" panose="020F0502020204030204" pitchFamily="34" charset="0"/>
                <a:cs typeface="Times New Roman" panose="02020603050405020304" pitchFamily="18" charset="0"/>
              </a:rPr>
              <a:t>Individual results are given in minutes and seconds per Chapter per event</a:t>
            </a:r>
          </a:p>
          <a:p>
            <a:pPr marL="342900" marR="0" lvl="0" indent="-342900">
              <a:lnSpc>
                <a:spcPct val="107000"/>
              </a:lnSpc>
              <a:spcBef>
                <a:spcPts val="0"/>
              </a:spcBef>
              <a:spcAft>
                <a:spcPts val="0"/>
              </a:spcAft>
              <a:buFont typeface="Symbol" panose="05050102010706020507" pitchFamily="18" charset="2"/>
              <a:buChar char=""/>
            </a:pPr>
            <a:r>
              <a:rPr lang="en-AU" sz="1200" dirty="0">
                <a:latin typeface="Montserrat" panose="00000500000000000000" pitchFamily="2" charset="0"/>
                <a:ea typeface="Calibri" panose="020F0502020204030204" pitchFamily="34" charset="0"/>
                <a:cs typeface="Times New Roman" panose="02020603050405020304" pitchFamily="18" charset="0"/>
              </a:rPr>
              <a:t>The overall number of events completed by a runner is tallied for all events and for events at a particular chapter</a:t>
            </a:r>
          </a:p>
          <a:p>
            <a:pPr marL="342900" marR="0" lvl="0" indent="-342900">
              <a:lnSpc>
                <a:spcPct val="107000"/>
              </a:lnSpc>
              <a:spcBef>
                <a:spcPts val="0"/>
              </a:spcBef>
              <a:spcAft>
                <a:spcPts val="0"/>
              </a:spcAft>
              <a:buFont typeface="Symbol" panose="05050102010706020507" pitchFamily="18" charset="2"/>
              <a:buChar char=""/>
            </a:pPr>
            <a:r>
              <a:rPr lang="en-AU" sz="1200" dirty="0">
                <a:latin typeface="Montserrat" panose="00000500000000000000" pitchFamily="2" charset="0"/>
                <a:ea typeface="Calibri" panose="020F0502020204030204" pitchFamily="34" charset="0"/>
                <a:cs typeface="Times New Roman" panose="02020603050405020304" pitchFamily="18" charset="0"/>
              </a:rPr>
              <a:t>A result for a particular event is a runner, an event, a time, an overall position, an age category position, an age-grade score (percentage)</a:t>
            </a:r>
          </a:p>
          <a:p>
            <a:pPr marL="342900" marR="0" lvl="0" indent="-342900">
              <a:lnSpc>
                <a:spcPct val="107000"/>
              </a:lnSpc>
              <a:spcBef>
                <a:spcPts val="0"/>
              </a:spcBef>
              <a:spcAft>
                <a:spcPts val="0"/>
              </a:spcAft>
              <a:buFont typeface="Symbol" panose="05050102010706020507" pitchFamily="18" charset="2"/>
              <a:buChar char=""/>
            </a:pPr>
            <a:r>
              <a:rPr lang="en-AU" sz="1200" dirty="0">
                <a:latin typeface="Montserrat" panose="00000500000000000000" pitchFamily="2" charset="0"/>
                <a:ea typeface="Calibri" panose="020F0502020204030204" pitchFamily="34" charset="0"/>
                <a:cs typeface="Times New Roman" panose="02020603050405020304" pitchFamily="18" charset="0"/>
              </a:rPr>
              <a:t>The email reveals the existence of a Roster for volunteers</a:t>
            </a:r>
          </a:p>
          <a:p>
            <a:pPr marL="342900" marR="0" lvl="0" indent="-342900">
              <a:lnSpc>
                <a:spcPct val="107000"/>
              </a:lnSpc>
              <a:spcBef>
                <a:spcPts val="0"/>
              </a:spcBef>
              <a:spcAft>
                <a:spcPts val="800"/>
              </a:spcAft>
              <a:buFont typeface="Symbol" panose="05050102010706020507" pitchFamily="18" charset="2"/>
              <a:buChar char=""/>
            </a:pPr>
            <a:r>
              <a:rPr lang="en-AU" sz="1200" dirty="0">
                <a:latin typeface="Montserrat" panose="00000500000000000000" pitchFamily="2" charset="0"/>
                <a:ea typeface="Calibri" panose="020F0502020204030204" pitchFamily="34" charset="0"/>
                <a:cs typeface="Times New Roman" panose="02020603050405020304" pitchFamily="18" charset="0"/>
              </a:rPr>
              <a:t>The email provides a link to the runners past results and statistics</a:t>
            </a:r>
          </a:p>
        </p:txBody>
      </p:sp>
      <p:pic>
        <p:nvPicPr>
          <p:cNvPr id="10" name="Picture 9">
            <a:extLst>
              <a:ext uri="{FF2B5EF4-FFF2-40B4-BE49-F238E27FC236}">
                <a16:creationId xmlns:a16="http://schemas.microsoft.com/office/drawing/2014/main" id="{51B33B17-884E-467B-BAD0-CCFCAD17D27B}"/>
              </a:ext>
            </a:extLst>
          </p:cNvPr>
          <p:cNvPicPr/>
          <p:nvPr/>
        </p:nvPicPr>
        <p:blipFill>
          <a:blip r:embed="rId3"/>
          <a:stretch>
            <a:fillRect/>
          </a:stretch>
        </p:blipFill>
        <p:spPr>
          <a:xfrm>
            <a:off x="6471633" y="2859109"/>
            <a:ext cx="6054525" cy="3820804"/>
          </a:xfrm>
          <a:prstGeom prst="rect">
            <a:avLst/>
          </a:prstGeom>
        </p:spPr>
      </p:pic>
      <p:sp>
        <p:nvSpPr>
          <p:cNvPr id="11" name="Rectangle 10">
            <a:extLst>
              <a:ext uri="{FF2B5EF4-FFF2-40B4-BE49-F238E27FC236}">
                <a16:creationId xmlns:a16="http://schemas.microsoft.com/office/drawing/2014/main" id="{3C009DB5-C167-4901-BC59-C9C9E5B6782E}"/>
              </a:ext>
            </a:extLst>
          </p:cNvPr>
          <p:cNvSpPr/>
          <p:nvPr/>
        </p:nvSpPr>
        <p:spPr>
          <a:xfrm>
            <a:off x="6544964" y="6881198"/>
            <a:ext cx="5981194" cy="1464312"/>
          </a:xfrm>
          <a:prstGeom prst="rect">
            <a:avLst/>
          </a:prstGeom>
        </p:spPr>
        <p:txBody>
          <a:bodyPr wrap="square">
            <a:spAutoFit/>
          </a:bodyPr>
          <a:lstStyle/>
          <a:p>
            <a:pPr>
              <a:lnSpc>
                <a:spcPct val="107000"/>
              </a:lnSpc>
              <a:spcBef>
                <a:spcPts val="200"/>
              </a:spcBef>
            </a:pPr>
            <a:r>
              <a:rPr lang="en-AU" sz="1200" b="1" dirty="0">
                <a:solidFill>
                  <a:srgbClr val="2F5496"/>
                </a:solidFill>
                <a:latin typeface="Montserrat" panose="00000500000000000000" pitchFamily="2" charset="0"/>
                <a:ea typeface="Times New Roman" panose="02020603050405020304" pitchFamily="18" charset="0"/>
                <a:cs typeface="Times New Roman" panose="02020603050405020304" pitchFamily="18" charset="0"/>
              </a:rPr>
              <a:t>Observation on the event results</a:t>
            </a:r>
          </a:p>
          <a:p>
            <a:pPr marL="342900" marR="0" lvl="0" indent="-342900">
              <a:lnSpc>
                <a:spcPct val="107000"/>
              </a:lnSpc>
              <a:spcBef>
                <a:spcPts val="0"/>
              </a:spcBef>
              <a:spcAft>
                <a:spcPts val="0"/>
              </a:spcAft>
              <a:buFont typeface="Symbol" panose="05050102010706020507" pitchFamily="18" charset="2"/>
              <a:buChar char=""/>
            </a:pPr>
            <a:r>
              <a:rPr lang="en-AU" sz="1200" dirty="0">
                <a:latin typeface="Montserrat" panose="00000500000000000000" pitchFamily="2" charset="0"/>
                <a:ea typeface="Calibri" panose="020F0502020204030204" pitchFamily="34" charset="0"/>
                <a:cs typeface="Times New Roman" panose="02020603050405020304" pitchFamily="18" charset="0"/>
              </a:rPr>
              <a:t>Confirms observation of individual results</a:t>
            </a:r>
          </a:p>
          <a:p>
            <a:pPr marL="342900" marR="0" lvl="0" indent="-342900">
              <a:lnSpc>
                <a:spcPct val="107000"/>
              </a:lnSpc>
              <a:spcBef>
                <a:spcPts val="0"/>
              </a:spcBef>
              <a:spcAft>
                <a:spcPts val="0"/>
              </a:spcAft>
              <a:buFont typeface="Symbol" panose="05050102010706020507" pitchFamily="18" charset="2"/>
              <a:buChar char=""/>
            </a:pPr>
            <a:r>
              <a:rPr lang="en-AU" sz="1200" dirty="0">
                <a:latin typeface="Montserrat" panose="00000500000000000000" pitchFamily="2" charset="0"/>
                <a:ea typeface="Calibri" panose="020F0502020204030204" pitchFamily="34" charset="0"/>
                <a:cs typeface="Times New Roman" panose="02020603050405020304" pitchFamily="18" charset="0"/>
              </a:rPr>
              <a:t>Shows parkrun 50/100 club badges and 25V badge</a:t>
            </a:r>
          </a:p>
          <a:p>
            <a:pPr marL="342900" marR="0" lvl="0" indent="-342900">
              <a:lnSpc>
                <a:spcPct val="107000"/>
              </a:lnSpc>
              <a:spcBef>
                <a:spcPts val="0"/>
              </a:spcBef>
              <a:spcAft>
                <a:spcPts val="800"/>
              </a:spcAft>
              <a:buFont typeface="Symbol" panose="05050102010706020507" pitchFamily="18" charset="2"/>
              <a:buChar char=""/>
            </a:pPr>
            <a:r>
              <a:rPr lang="en-AU" sz="1200" dirty="0">
                <a:latin typeface="Montserrat" panose="00000500000000000000" pitchFamily="2" charset="0"/>
                <a:ea typeface="Calibri" panose="020F0502020204030204" pitchFamily="34" charset="0"/>
                <a:cs typeface="Times New Roman" panose="02020603050405020304" pitchFamily="18" charset="0"/>
              </a:rPr>
              <a:t>An event does not exist without results as there is no pre-registration. Taking part in an event is effectively recording a time for that event. If no-one turned up for an event, the event would not exist. So the event page of the results’ page are effectively the same thing</a:t>
            </a:r>
          </a:p>
        </p:txBody>
      </p:sp>
    </p:spTree>
    <p:extLst>
      <p:ext uri="{BB962C8B-B14F-4D97-AF65-F5344CB8AC3E}">
        <p14:creationId xmlns:p14="http://schemas.microsoft.com/office/powerpoint/2010/main" val="432162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1AE81D-7755-404B-BA18-DB0A92F1B38A}"/>
              </a:ext>
            </a:extLst>
          </p:cNvPr>
          <p:cNvSpPr txBox="1">
            <a:spLocks/>
          </p:cNvSpPr>
          <p:nvPr/>
        </p:nvSpPr>
        <p:spPr>
          <a:xfrm>
            <a:off x="315532" y="0"/>
            <a:ext cx="1104138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r>
              <a:rPr lang="en-US" sz="4800" dirty="0">
                <a:solidFill>
                  <a:srgbClr val="231F3D"/>
                </a:solidFill>
                <a:latin typeface="Montserrat SemiBold" panose="00000700000000000000" pitchFamily="2" charset="0"/>
              </a:rPr>
              <a:t>Exploring Parkrun</a:t>
            </a:r>
            <a:endParaRPr lang="en-AU" sz="4800" dirty="0">
              <a:solidFill>
                <a:srgbClr val="231F3D"/>
              </a:solidFill>
              <a:latin typeface="Montserrat SemiBold" panose="00000700000000000000" pitchFamily="2" charset="0"/>
            </a:endParaRPr>
          </a:p>
        </p:txBody>
      </p:sp>
      <p:pic>
        <p:nvPicPr>
          <p:cNvPr id="7" name="Picture 6">
            <a:extLst>
              <a:ext uri="{FF2B5EF4-FFF2-40B4-BE49-F238E27FC236}">
                <a16:creationId xmlns:a16="http://schemas.microsoft.com/office/drawing/2014/main" id="{339A6502-9D30-42CD-8A38-01A48CB14CEF}"/>
              </a:ext>
            </a:extLst>
          </p:cNvPr>
          <p:cNvPicPr/>
          <p:nvPr/>
        </p:nvPicPr>
        <p:blipFill>
          <a:blip r:embed="rId2"/>
          <a:stretch>
            <a:fillRect/>
          </a:stretch>
        </p:blipFill>
        <p:spPr>
          <a:xfrm>
            <a:off x="315532" y="1265698"/>
            <a:ext cx="5731510" cy="4712970"/>
          </a:xfrm>
          <a:prstGeom prst="rect">
            <a:avLst/>
          </a:prstGeom>
        </p:spPr>
      </p:pic>
      <p:pic>
        <p:nvPicPr>
          <p:cNvPr id="8" name="Picture 7">
            <a:extLst>
              <a:ext uri="{FF2B5EF4-FFF2-40B4-BE49-F238E27FC236}">
                <a16:creationId xmlns:a16="http://schemas.microsoft.com/office/drawing/2014/main" id="{5659B8EB-C010-4475-BEA3-C427D978162C}"/>
              </a:ext>
            </a:extLst>
          </p:cNvPr>
          <p:cNvPicPr/>
          <p:nvPr/>
        </p:nvPicPr>
        <p:blipFill>
          <a:blip r:embed="rId3"/>
          <a:stretch>
            <a:fillRect/>
          </a:stretch>
        </p:blipFill>
        <p:spPr>
          <a:xfrm>
            <a:off x="7027968" y="1042987"/>
            <a:ext cx="5400675" cy="7515225"/>
          </a:xfrm>
          <a:prstGeom prst="rect">
            <a:avLst/>
          </a:prstGeom>
        </p:spPr>
      </p:pic>
      <p:sp>
        <p:nvSpPr>
          <p:cNvPr id="6" name="Rectangle 5">
            <a:extLst>
              <a:ext uri="{FF2B5EF4-FFF2-40B4-BE49-F238E27FC236}">
                <a16:creationId xmlns:a16="http://schemas.microsoft.com/office/drawing/2014/main" id="{CC2A84E5-FB19-4BE9-9715-179C32EA7B41}"/>
              </a:ext>
            </a:extLst>
          </p:cNvPr>
          <p:cNvSpPr/>
          <p:nvPr/>
        </p:nvSpPr>
        <p:spPr>
          <a:xfrm>
            <a:off x="315532" y="6102297"/>
            <a:ext cx="5647386" cy="673839"/>
          </a:xfrm>
          <a:prstGeom prst="rect">
            <a:avLst/>
          </a:prstGeom>
        </p:spPr>
        <p:txBody>
          <a:bodyPr wrap="square">
            <a:spAutoFit/>
          </a:bodyPr>
          <a:lstStyle/>
          <a:p>
            <a:pPr>
              <a:lnSpc>
                <a:spcPct val="107000"/>
              </a:lnSpc>
              <a:spcBef>
                <a:spcPts val="200"/>
              </a:spcBef>
            </a:pPr>
            <a:r>
              <a:rPr lang="en-AU" sz="1200" b="1" dirty="0">
                <a:solidFill>
                  <a:srgbClr val="2F5496"/>
                </a:solidFill>
                <a:latin typeface="Montserrat" panose="00000500000000000000" pitchFamily="2" charset="0"/>
                <a:ea typeface="Times New Roman" panose="02020603050405020304" pitchFamily="18" charset="0"/>
                <a:cs typeface="Times New Roman" panose="02020603050405020304" pitchFamily="18" charset="0"/>
              </a:rPr>
              <a:t>Notes on the Chapter page:</a:t>
            </a:r>
          </a:p>
          <a:p>
            <a:pPr marL="342900" marR="0" lvl="0" indent="-342900">
              <a:lnSpc>
                <a:spcPct val="107000"/>
              </a:lnSpc>
              <a:spcBef>
                <a:spcPts val="0"/>
              </a:spcBef>
              <a:spcAft>
                <a:spcPts val="800"/>
              </a:spcAft>
              <a:buFont typeface="Symbol" panose="05050102010706020507" pitchFamily="18" charset="2"/>
              <a:buChar char=""/>
            </a:pPr>
            <a:r>
              <a:rPr lang="en-AU" sz="1200" dirty="0">
                <a:latin typeface="Montserrat" panose="00000500000000000000" pitchFamily="2" charset="0"/>
                <a:ea typeface="Calibri" panose="020F0502020204030204" pitchFamily="34" charset="0"/>
                <a:cs typeface="Times New Roman" panose="02020603050405020304" pitchFamily="18" charset="0"/>
              </a:rPr>
              <a:t>A Chapter has a name, an address, a photo, an email address and a course</a:t>
            </a:r>
          </a:p>
        </p:txBody>
      </p:sp>
      <p:sp>
        <p:nvSpPr>
          <p:cNvPr id="10" name="Rectangle 9">
            <a:extLst>
              <a:ext uri="{FF2B5EF4-FFF2-40B4-BE49-F238E27FC236}">
                <a16:creationId xmlns:a16="http://schemas.microsoft.com/office/drawing/2014/main" id="{4BAE9A8D-4FBF-4AFC-8EE1-22AE69601EA3}"/>
              </a:ext>
            </a:extLst>
          </p:cNvPr>
          <p:cNvSpPr/>
          <p:nvPr/>
        </p:nvSpPr>
        <p:spPr>
          <a:xfrm>
            <a:off x="236045" y="7349443"/>
            <a:ext cx="6400800" cy="1466940"/>
          </a:xfrm>
          <a:prstGeom prst="rect">
            <a:avLst/>
          </a:prstGeom>
        </p:spPr>
        <p:txBody>
          <a:bodyPr>
            <a:spAutoFit/>
          </a:bodyPr>
          <a:lstStyle/>
          <a:p>
            <a:pPr>
              <a:lnSpc>
                <a:spcPct val="107000"/>
              </a:lnSpc>
              <a:spcBef>
                <a:spcPts val="200"/>
              </a:spcBef>
            </a:pPr>
            <a:r>
              <a:rPr lang="en-AU" sz="1200" b="1" dirty="0">
                <a:solidFill>
                  <a:srgbClr val="2F5496"/>
                </a:solidFill>
                <a:latin typeface="Montserrat" panose="00000500000000000000" pitchFamily="2" charset="0"/>
                <a:ea typeface="Times New Roman" panose="02020603050405020304" pitchFamily="18" charset="0"/>
                <a:cs typeface="Times New Roman" panose="02020603050405020304" pitchFamily="18" charset="0"/>
              </a:rPr>
              <a:t>Notes on the course page:</a:t>
            </a:r>
          </a:p>
          <a:p>
            <a:pPr marL="342900" marR="0" lvl="0" indent="-342900">
              <a:lnSpc>
                <a:spcPct val="107000"/>
              </a:lnSpc>
              <a:spcBef>
                <a:spcPts val="0"/>
              </a:spcBef>
              <a:spcAft>
                <a:spcPts val="0"/>
              </a:spcAft>
              <a:buFont typeface="Symbol" panose="05050102010706020507" pitchFamily="18" charset="2"/>
              <a:buChar char=""/>
            </a:pPr>
            <a:r>
              <a:rPr lang="en-AU" sz="1200" dirty="0">
                <a:latin typeface="Montserrat" panose="00000500000000000000" pitchFamily="2" charset="0"/>
                <a:ea typeface="Calibri" panose="020F0502020204030204" pitchFamily="34" charset="0"/>
                <a:cs typeface="Times New Roman" panose="02020603050405020304" pitchFamily="18" charset="0"/>
              </a:rPr>
              <a:t>Some information on the course page is generic and does not need to be stored in the database. e.g. Course safety</a:t>
            </a:r>
          </a:p>
          <a:p>
            <a:pPr marL="342900" marR="0" lvl="0" indent="-342900">
              <a:lnSpc>
                <a:spcPct val="107000"/>
              </a:lnSpc>
              <a:spcBef>
                <a:spcPts val="0"/>
              </a:spcBef>
              <a:spcAft>
                <a:spcPts val="0"/>
              </a:spcAft>
              <a:buFont typeface="Symbol" panose="05050102010706020507" pitchFamily="18" charset="2"/>
              <a:buChar char=""/>
            </a:pPr>
            <a:r>
              <a:rPr lang="en-AU" sz="1200" dirty="0">
                <a:latin typeface="Montserrat" panose="00000500000000000000" pitchFamily="2" charset="0"/>
                <a:ea typeface="Calibri" panose="020F0502020204030204" pitchFamily="34" charset="0"/>
                <a:cs typeface="Times New Roman" panose="02020603050405020304" pitchFamily="18" charset="0"/>
              </a:rPr>
              <a:t>A course has a map, a description, facilities, a location of start, a getting there by public transport, getting there on foot and getting there by road</a:t>
            </a:r>
          </a:p>
          <a:p>
            <a:pPr marL="342900" marR="0" lvl="0" indent="-342900">
              <a:lnSpc>
                <a:spcPct val="107000"/>
              </a:lnSpc>
              <a:spcBef>
                <a:spcPts val="0"/>
              </a:spcBef>
              <a:spcAft>
                <a:spcPts val="800"/>
              </a:spcAft>
              <a:buFont typeface="Symbol" panose="05050102010706020507" pitchFamily="18" charset="2"/>
              <a:buChar char=""/>
            </a:pPr>
            <a:r>
              <a:rPr lang="en-AU" sz="1200" dirty="0">
                <a:latin typeface="Montserrat" panose="00000500000000000000" pitchFamily="2" charset="0"/>
                <a:ea typeface="Calibri" panose="020F0502020204030204" pitchFamily="34" charset="0"/>
                <a:cs typeface="Times New Roman" panose="02020603050405020304" pitchFamily="18" charset="0"/>
              </a:rPr>
              <a:t>Since a chapter has one course and one course can only be run by a chapter, the course information can be in the Chapter table.</a:t>
            </a:r>
          </a:p>
        </p:txBody>
      </p:sp>
    </p:spTree>
    <p:extLst>
      <p:ext uri="{BB962C8B-B14F-4D97-AF65-F5344CB8AC3E}">
        <p14:creationId xmlns:p14="http://schemas.microsoft.com/office/powerpoint/2010/main" val="1128207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09E505-BCF7-4E73-ACBC-6917BE67DA9E}"/>
              </a:ext>
            </a:extLst>
          </p:cNvPr>
          <p:cNvSpPr txBox="1">
            <a:spLocks/>
          </p:cNvSpPr>
          <p:nvPr/>
        </p:nvSpPr>
        <p:spPr>
          <a:xfrm>
            <a:off x="315532" y="0"/>
            <a:ext cx="1104138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r>
              <a:rPr lang="en-US" sz="4800" dirty="0">
                <a:solidFill>
                  <a:srgbClr val="231F3D"/>
                </a:solidFill>
                <a:latin typeface="Montserrat SemiBold" panose="00000700000000000000" pitchFamily="2" charset="0"/>
              </a:rPr>
              <a:t>Entity Relation Diagrams</a:t>
            </a:r>
            <a:endParaRPr lang="en-AU" sz="4800" dirty="0">
              <a:solidFill>
                <a:srgbClr val="231F3D"/>
              </a:solidFill>
              <a:latin typeface="Montserrat SemiBold" panose="00000700000000000000" pitchFamily="2" charset="0"/>
            </a:endParaRPr>
          </a:p>
        </p:txBody>
      </p:sp>
      <p:sp>
        <p:nvSpPr>
          <p:cNvPr id="5" name="Rectangle 4">
            <a:extLst>
              <a:ext uri="{FF2B5EF4-FFF2-40B4-BE49-F238E27FC236}">
                <a16:creationId xmlns:a16="http://schemas.microsoft.com/office/drawing/2014/main" id="{510B34B9-6745-4986-A343-340520481553}"/>
              </a:ext>
            </a:extLst>
          </p:cNvPr>
          <p:cNvSpPr/>
          <p:nvPr/>
        </p:nvSpPr>
        <p:spPr>
          <a:xfrm>
            <a:off x="377712" y="1411688"/>
            <a:ext cx="6400800" cy="922753"/>
          </a:xfrm>
          <a:prstGeom prst="rect">
            <a:avLst/>
          </a:prstGeom>
        </p:spPr>
        <p:txBody>
          <a:bodyPr>
            <a:spAutoFit/>
          </a:bodyPr>
          <a:lstStyle/>
          <a:p>
            <a:pPr>
              <a:lnSpc>
                <a:spcPct val="107000"/>
              </a:lnSpc>
              <a:spcBef>
                <a:spcPts val="200"/>
              </a:spcBef>
            </a:pPr>
            <a:r>
              <a:rPr lang="en-AU" sz="1200" dirty="0">
                <a:solidFill>
                  <a:srgbClr val="231F3D"/>
                </a:solidFill>
                <a:latin typeface="Montserrat" panose="00000500000000000000" pitchFamily="2" charset="0"/>
                <a:ea typeface="Times New Roman" panose="02020603050405020304" pitchFamily="18" charset="0"/>
                <a:cs typeface="Times New Roman" panose="02020603050405020304" pitchFamily="18" charset="0"/>
              </a:rPr>
              <a:t>Entity Relation Diagrams map details of connections between major key data and their associated attributes</a:t>
            </a:r>
          </a:p>
          <a:p>
            <a:pPr>
              <a:lnSpc>
                <a:spcPct val="107000"/>
              </a:lnSpc>
              <a:spcBef>
                <a:spcPts val="200"/>
              </a:spcBef>
            </a:pPr>
            <a:endParaRPr lang="en-AU" sz="1200" dirty="0">
              <a:solidFill>
                <a:srgbClr val="231F3D"/>
              </a:solidFill>
              <a:latin typeface="Montserrat" panose="00000500000000000000" pitchFamily="2" charset="0"/>
              <a:ea typeface="Times New Roman" panose="02020603050405020304" pitchFamily="18" charset="0"/>
              <a:cs typeface="Times New Roman" panose="02020603050405020304" pitchFamily="18" charset="0"/>
            </a:endParaRPr>
          </a:p>
          <a:p>
            <a:pPr>
              <a:lnSpc>
                <a:spcPct val="107000"/>
              </a:lnSpc>
              <a:spcBef>
                <a:spcPts val="200"/>
              </a:spcBef>
            </a:pPr>
            <a:r>
              <a:rPr lang="en-US" sz="1200" b="1" dirty="0">
                <a:solidFill>
                  <a:schemeClr val="accent1"/>
                </a:solidFill>
                <a:latin typeface="Montserrat" panose="00000500000000000000" pitchFamily="2" charset="0"/>
                <a:ea typeface="Times New Roman" panose="02020603050405020304" pitchFamily="18" charset="0"/>
                <a:cs typeface="Times New Roman" panose="02020603050405020304" pitchFamily="18" charset="0"/>
              </a:rPr>
              <a:t>C</a:t>
            </a:r>
            <a:r>
              <a:rPr lang="en-AU" sz="1200" b="1" dirty="0" err="1">
                <a:solidFill>
                  <a:schemeClr val="accent1"/>
                </a:solidFill>
                <a:latin typeface="Montserrat" panose="00000500000000000000" pitchFamily="2" charset="0"/>
                <a:ea typeface="Times New Roman" panose="02020603050405020304" pitchFamily="18" charset="0"/>
                <a:cs typeface="Times New Roman" panose="02020603050405020304" pitchFamily="18" charset="0"/>
              </a:rPr>
              <a:t>omplete</a:t>
            </a:r>
            <a:r>
              <a:rPr lang="en-AU" sz="1200" b="1" dirty="0">
                <a:solidFill>
                  <a:schemeClr val="accent1"/>
                </a:solidFill>
                <a:latin typeface="Montserrat" panose="00000500000000000000" pitchFamily="2" charset="0"/>
                <a:ea typeface="Times New Roman" panose="02020603050405020304" pitchFamily="18" charset="0"/>
                <a:cs typeface="Times New Roman" panose="02020603050405020304" pitchFamily="18" charset="0"/>
              </a:rPr>
              <a:t> the following ERD</a:t>
            </a:r>
          </a:p>
        </p:txBody>
      </p:sp>
      <p:pic>
        <p:nvPicPr>
          <p:cNvPr id="7" name="Picture 6">
            <a:extLst>
              <a:ext uri="{FF2B5EF4-FFF2-40B4-BE49-F238E27FC236}">
                <a16:creationId xmlns:a16="http://schemas.microsoft.com/office/drawing/2014/main" id="{11BB6250-F3DB-4BAA-A880-F311E3B80B9C}"/>
              </a:ext>
            </a:extLst>
          </p:cNvPr>
          <p:cNvPicPr>
            <a:picLocks noChangeAspect="1"/>
          </p:cNvPicPr>
          <p:nvPr/>
        </p:nvPicPr>
        <p:blipFill>
          <a:blip r:embed="rId2"/>
          <a:stretch>
            <a:fillRect/>
          </a:stretch>
        </p:blipFill>
        <p:spPr>
          <a:xfrm>
            <a:off x="482985" y="2474996"/>
            <a:ext cx="7366688" cy="5233024"/>
          </a:xfrm>
          <a:prstGeom prst="rect">
            <a:avLst/>
          </a:prstGeom>
        </p:spPr>
      </p:pic>
      <p:pic>
        <p:nvPicPr>
          <p:cNvPr id="9" name="Picture 8">
            <a:extLst>
              <a:ext uri="{FF2B5EF4-FFF2-40B4-BE49-F238E27FC236}">
                <a16:creationId xmlns:a16="http://schemas.microsoft.com/office/drawing/2014/main" id="{5C896EF6-0ADC-40A9-866F-26BBA7A55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802" y="7243964"/>
            <a:ext cx="760270" cy="760270"/>
          </a:xfrm>
          <a:prstGeom prst="rect">
            <a:avLst/>
          </a:prstGeom>
        </p:spPr>
      </p:pic>
    </p:spTree>
    <p:extLst>
      <p:ext uri="{BB962C8B-B14F-4D97-AF65-F5344CB8AC3E}">
        <p14:creationId xmlns:p14="http://schemas.microsoft.com/office/powerpoint/2010/main" val="190626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64710B-4BC5-46A8-9591-01EAB9EA986D}"/>
              </a:ext>
            </a:extLst>
          </p:cNvPr>
          <p:cNvSpPr txBox="1">
            <a:spLocks/>
          </p:cNvSpPr>
          <p:nvPr/>
        </p:nvSpPr>
        <p:spPr>
          <a:xfrm>
            <a:off x="315532" y="0"/>
            <a:ext cx="1104138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r>
              <a:rPr lang="en-US" sz="4800" dirty="0">
                <a:solidFill>
                  <a:srgbClr val="231F3D"/>
                </a:solidFill>
                <a:latin typeface="Montserrat SemiBold" panose="00000700000000000000" pitchFamily="2" charset="0"/>
              </a:rPr>
              <a:t>Developing Parkrun</a:t>
            </a:r>
            <a:endParaRPr lang="en-AU" sz="4800" dirty="0">
              <a:solidFill>
                <a:srgbClr val="231F3D"/>
              </a:solidFill>
              <a:latin typeface="Montserrat SemiBold" panose="00000700000000000000" pitchFamily="2" charset="0"/>
            </a:endParaRPr>
          </a:p>
        </p:txBody>
      </p:sp>
      <p:pic>
        <p:nvPicPr>
          <p:cNvPr id="7" name="Picture 6">
            <a:extLst>
              <a:ext uri="{FF2B5EF4-FFF2-40B4-BE49-F238E27FC236}">
                <a16:creationId xmlns:a16="http://schemas.microsoft.com/office/drawing/2014/main" id="{45579F5B-E42D-416B-8F64-63F568C1D0E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86536" y="2054718"/>
            <a:ext cx="11852326" cy="4996466"/>
          </a:xfrm>
          <a:prstGeom prst="rect">
            <a:avLst/>
          </a:prstGeom>
        </p:spPr>
      </p:pic>
    </p:spTree>
    <p:extLst>
      <p:ext uri="{BB962C8B-B14F-4D97-AF65-F5344CB8AC3E}">
        <p14:creationId xmlns:p14="http://schemas.microsoft.com/office/powerpoint/2010/main" val="3502443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09E505-BCF7-4E73-ACBC-6917BE67DA9E}"/>
              </a:ext>
            </a:extLst>
          </p:cNvPr>
          <p:cNvSpPr txBox="1">
            <a:spLocks/>
          </p:cNvSpPr>
          <p:nvPr/>
        </p:nvSpPr>
        <p:spPr>
          <a:xfrm>
            <a:off x="315532" y="0"/>
            <a:ext cx="1104138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r>
              <a:rPr lang="en-US" sz="4800" dirty="0">
                <a:solidFill>
                  <a:srgbClr val="231F3D"/>
                </a:solidFill>
                <a:latin typeface="Montserrat SemiBold" panose="00000700000000000000" pitchFamily="2" charset="0"/>
              </a:rPr>
              <a:t>Entity Relation Diagram</a:t>
            </a:r>
            <a:endParaRPr lang="en-AU" sz="4800" dirty="0">
              <a:solidFill>
                <a:srgbClr val="231F3D"/>
              </a:solidFill>
              <a:latin typeface="Montserrat SemiBold" panose="00000700000000000000" pitchFamily="2" charset="0"/>
            </a:endParaRPr>
          </a:p>
        </p:txBody>
      </p:sp>
      <p:sp>
        <p:nvSpPr>
          <p:cNvPr id="5" name="Rectangle 4">
            <a:extLst>
              <a:ext uri="{FF2B5EF4-FFF2-40B4-BE49-F238E27FC236}">
                <a16:creationId xmlns:a16="http://schemas.microsoft.com/office/drawing/2014/main" id="{510B34B9-6745-4986-A343-340520481553}"/>
              </a:ext>
            </a:extLst>
          </p:cNvPr>
          <p:cNvSpPr/>
          <p:nvPr/>
        </p:nvSpPr>
        <p:spPr>
          <a:xfrm>
            <a:off x="377712" y="1527598"/>
            <a:ext cx="6400800" cy="278602"/>
          </a:xfrm>
          <a:prstGeom prst="rect">
            <a:avLst/>
          </a:prstGeom>
        </p:spPr>
        <p:txBody>
          <a:bodyPr>
            <a:spAutoFit/>
          </a:bodyPr>
          <a:lstStyle/>
          <a:p>
            <a:pPr>
              <a:lnSpc>
                <a:spcPct val="107000"/>
              </a:lnSpc>
              <a:spcBef>
                <a:spcPts val="200"/>
              </a:spcBef>
            </a:pPr>
            <a:r>
              <a:rPr lang="en-US" sz="1200" b="1" dirty="0">
                <a:solidFill>
                  <a:schemeClr val="accent1"/>
                </a:solidFill>
                <a:latin typeface="Montserrat" panose="00000500000000000000" pitchFamily="2" charset="0"/>
                <a:ea typeface="Times New Roman" panose="02020603050405020304" pitchFamily="18" charset="0"/>
                <a:cs typeface="Times New Roman" panose="02020603050405020304" pitchFamily="18" charset="0"/>
              </a:rPr>
              <a:t>Reproduce the ERD in Lucidchart.com adding attributes to entities</a:t>
            </a:r>
            <a:endParaRPr lang="en-AU" sz="1200" b="1" dirty="0">
              <a:solidFill>
                <a:schemeClr val="accent1"/>
              </a:solidFill>
              <a:latin typeface="Montserrat" panose="00000500000000000000" pitchFamily="2" charset="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CD92DB0-B7F6-4111-8673-FDCFAA47720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99415" y="2653585"/>
            <a:ext cx="11852326" cy="4996466"/>
          </a:xfrm>
          <a:prstGeom prst="rect">
            <a:avLst/>
          </a:prstGeom>
        </p:spPr>
      </p:pic>
    </p:spTree>
    <p:extLst>
      <p:ext uri="{BB962C8B-B14F-4D97-AF65-F5344CB8AC3E}">
        <p14:creationId xmlns:p14="http://schemas.microsoft.com/office/powerpoint/2010/main" val="1224868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693B-07A5-4A42-BA14-F7F4CE0FD9A7}"/>
              </a:ext>
            </a:extLst>
          </p:cNvPr>
          <p:cNvSpPr txBox="1">
            <a:spLocks/>
          </p:cNvSpPr>
          <p:nvPr/>
        </p:nvSpPr>
        <p:spPr>
          <a:xfrm>
            <a:off x="315532" y="0"/>
            <a:ext cx="1104138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r>
              <a:rPr lang="en-US" sz="4800" dirty="0">
                <a:solidFill>
                  <a:srgbClr val="231F3D"/>
                </a:solidFill>
                <a:latin typeface="Montserrat SemiBold" panose="00000700000000000000" pitchFamily="2" charset="0"/>
              </a:rPr>
              <a:t>Entity Relation Diagram</a:t>
            </a:r>
            <a:endParaRPr lang="en-AU" sz="4800" dirty="0">
              <a:solidFill>
                <a:srgbClr val="231F3D"/>
              </a:solidFill>
              <a:latin typeface="Montserrat SemiBold" panose="00000700000000000000" pitchFamily="2" charset="0"/>
            </a:endParaRPr>
          </a:p>
        </p:txBody>
      </p:sp>
      <p:pic>
        <p:nvPicPr>
          <p:cNvPr id="3" name="Picture 2">
            <a:extLst>
              <a:ext uri="{FF2B5EF4-FFF2-40B4-BE49-F238E27FC236}">
                <a16:creationId xmlns:a16="http://schemas.microsoft.com/office/drawing/2014/main" id="{81DA2BFD-4EDA-4EEF-8007-DDB061D3B5A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15532" y="1229932"/>
            <a:ext cx="12125459" cy="7380981"/>
          </a:xfrm>
          <a:prstGeom prst="rect">
            <a:avLst/>
          </a:prstGeom>
        </p:spPr>
      </p:pic>
    </p:spTree>
    <p:extLst>
      <p:ext uri="{BB962C8B-B14F-4D97-AF65-F5344CB8AC3E}">
        <p14:creationId xmlns:p14="http://schemas.microsoft.com/office/powerpoint/2010/main" val="3222112193"/>
      </p:ext>
    </p:extLst>
  </p:cSld>
  <p:clrMapOvr>
    <a:masterClrMapping/>
  </p:clrMapOvr>
</p:sld>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10.xml><?xml version="1.0" encoding="utf-8"?>
<a:theme xmlns:a="http://schemas.openxmlformats.org/drawingml/2006/main" name="9_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11.xml><?xml version="1.0" encoding="utf-8"?>
<a:theme xmlns:a="http://schemas.openxmlformats.org/drawingml/2006/main" name="10_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12.xml><?xml version="1.0" encoding="utf-8"?>
<a:theme xmlns:a="http://schemas.openxmlformats.org/drawingml/2006/main" name="11_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13.xml><?xml version="1.0" encoding="utf-8"?>
<a:theme xmlns:a="http://schemas.openxmlformats.org/drawingml/2006/main" name="12_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14.xml><?xml version="1.0" encoding="utf-8"?>
<a:theme xmlns:a="http://schemas.openxmlformats.org/drawingml/2006/main" name="13_Retrospec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15.xml><?xml version="1.0" encoding="utf-8"?>
<a:theme xmlns:a="http://schemas.openxmlformats.org/drawingml/2006/main" name="14_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16.xml><?xml version="1.0" encoding="utf-8"?>
<a:theme xmlns:a="http://schemas.openxmlformats.org/drawingml/2006/main" name="15_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17.xml><?xml version="1.0" encoding="utf-8"?>
<a:theme xmlns:a="http://schemas.openxmlformats.org/drawingml/2006/main" name="16_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18.xml><?xml version="1.0" encoding="utf-8"?>
<a:theme xmlns:a="http://schemas.openxmlformats.org/drawingml/2006/main" name="17_Retrospec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Retrospec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2_Retrospec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3_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5.xml><?xml version="1.0" encoding="utf-8"?>
<a:theme xmlns:a="http://schemas.openxmlformats.org/drawingml/2006/main" name="4_Retrospec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6.xml><?xml version="1.0" encoding="utf-8"?>
<a:theme xmlns:a="http://schemas.openxmlformats.org/drawingml/2006/main" name="5_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7.xml><?xml version="1.0" encoding="utf-8"?>
<a:theme xmlns:a="http://schemas.openxmlformats.org/drawingml/2006/main" name="6_Retrospec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8.xml><?xml version="1.0" encoding="utf-8"?>
<a:theme xmlns:a="http://schemas.openxmlformats.org/drawingml/2006/main" name="7_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9.xml><?xml version="1.0" encoding="utf-8"?>
<a:theme xmlns:a="http://schemas.openxmlformats.org/drawingml/2006/main" name="8_Retrospec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docProps/app.xml><?xml version="1.0" encoding="utf-8"?>
<Properties xmlns="http://schemas.openxmlformats.org/officeDocument/2006/extended-properties" xmlns:vt="http://schemas.openxmlformats.org/officeDocument/2006/docPropsVTypes">
  <Template>Retrospect</Template>
  <TotalTime>24840</TotalTime>
  <Words>2827</Words>
  <Application>Microsoft Office PowerPoint</Application>
  <PresentationFormat>A3 Paper (297x420 mm)</PresentationFormat>
  <Paragraphs>308</Paragraphs>
  <Slides>38</Slides>
  <Notes>1</Notes>
  <HiddenSlides>0</HiddenSlides>
  <MMClips>2</MMClips>
  <ScaleCrop>false</ScaleCrop>
  <HeadingPairs>
    <vt:vector size="6" baseType="variant">
      <vt:variant>
        <vt:lpstr>Fonts Used</vt:lpstr>
      </vt:variant>
      <vt:variant>
        <vt:i4>10</vt:i4>
      </vt:variant>
      <vt:variant>
        <vt:lpstr>Theme</vt:lpstr>
      </vt:variant>
      <vt:variant>
        <vt:i4>18</vt:i4>
      </vt:variant>
      <vt:variant>
        <vt:lpstr>Slide Titles</vt:lpstr>
      </vt:variant>
      <vt:variant>
        <vt:i4>38</vt:i4>
      </vt:variant>
    </vt:vector>
  </HeadingPairs>
  <TitlesOfParts>
    <vt:vector size="66" baseType="lpstr">
      <vt:lpstr>Arial</vt:lpstr>
      <vt:lpstr>Calibri</vt:lpstr>
      <vt:lpstr>Calibri Light</vt:lpstr>
      <vt:lpstr>Courier New</vt:lpstr>
      <vt:lpstr>Lucida Sans Typewriter</vt:lpstr>
      <vt:lpstr>Montserrat</vt:lpstr>
      <vt:lpstr>Montserrat ExtraBold</vt:lpstr>
      <vt:lpstr>Montserrat SemiBold</vt:lpstr>
      <vt:lpstr>Symbol</vt:lpstr>
      <vt:lpstr>Times New Roman</vt:lpstr>
      <vt:lpstr>Retrospect</vt:lpstr>
      <vt:lpstr>1_Retrospect</vt:lpstr>
      <vt:lpstr>2_Retrospect</vt:lpstr>
      <vt:lpstr>3_Retrospect</vt:lpstr>
      <vt:lpstr>4_Retrospect</vt:lpstr>
      <vt:lpstr>5_Retrospect</vt:lpstr>
      <vt:lpstr>6_Retrospect</vt:lpstr>
      <vt:lpstr>7_Retrospect</vt:lpstr>
      <vt:lpstr>8_Retrospect</vt:lpstr>
      <vt:lpstr>9_Retrospect</vt:lpstr>
      <vt:lpstr>10_Retrospect</vt:lpstr>
      <vt:lpstr>11_Retrospect</vt:lpstr>
      <vt:lpstr>12_Retrospect</vt:lpstr>
      <vt:lpstr>13_Retrospect</vt:lpstr>
      <vt:lpstr>14_Retrospect</vt:lpstr>
      <vt:lpstr>15_Retrospect</vt:lpstr>
      <vt:lpstr>16_Retrospect</vt:lpstr>
      <vt:lpstr>17_Retrospect</vt:lpstr>
      <vt:lpstr>Parkrun Teams</vt:lpstr>
      <vt:lpstr>Problem Mindmap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Normalisation process</vt:lpstr>
      <vt:lpstr>1NF</vt:lpstr>
      <vt:lpstr>2NF</vt:lpstr>
      <vt:lpstr>2NF</vt:lpstr>
      <vt:lpstr>2NF</vt:lpstr>
      <vt:lpstr>2NF Linking Tables</vt:lpstr>
      <vt:lpstr>Linking Tables</vt:lpstr>
      <vt:lpstr>Linking Tables</vt:lpstr>
      <vt:lpstr>Linking Tables</vt:lpstr>
      <vt:lpstr>Linking Tables</vt:lpstr>
      <vt:lpstr>Linking Tables</vt:lpstr>
      <vt:lpstr>2NF </vt:lpstr>
      <vt:lpstr>3NF</vt:lpstr>
      <vt:lpstr>3NF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Parkrun Teams</dc:title>
  <dc:creator>Jerome Richalot</dc:creator>
  <cp:lastModifiedBy>Jerome Richalot</cp:lastModifiedBy>
  <cp:revision>9</cp:revision>
  <dcterms:created xsi:type="dcterms:W3CDTF">2019-06-26T03:07:35Z</dcterms:created>
  <dcterms:modified xsi:type="dcterms:W3CDTF">2019-07-25T00:21:55Z</dcterms:modified>
</cp:coreProperties>
</file>